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4" r:id="rId4"/>
    <p:sldId id="257" r:id="rId5"/>
    <p:sldId id="262" r:id="rId6"/>
    <p:sldId id="263" r:id="rId7"/>
    <p:sldId id="258" r:id="rId8"/>
    <p:sldId id="259" r:id="rId9"/>
    <p:sldId id="260" r:id="rId10"/>
    <p:sldId id="261" r:id="rId11"/>
  </p:sldIdLst>
  <p:sldSz cx="14630400" cy="8229600"/>
  <p:notesSz cx="8229600" cy="14630400"/>
  <p:embeddedFontLst>
    <p:embeddedFont>
      <p:font typeface="標楷體" panose="03000509000000000000" pitchFamily="65" charset="-120"/>
      <p:regular r:id="rId13"/>
    </p:embeddedFont>
    <p:embeddedFont>
      <p:font typeface="Gelasio Semi Bold" panose="02020500000000000000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lasio" panose="02020500000000000000" charset="0"/>
      <p:regular r:id="rId21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239" autoAdjust="0"/>
  </p:normalViewPr>
  <p:slideViewPr>
    <p:cSldViewPr snapToGrid="0" snapToObjects="1">
      <p:cViewPr varScale="1">
        <p:scale>
          <a:sx n="47" d="100"/>
          <a:sy n="47" d="100"/>
        </p:scale>
        <p:origin x="11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1585B-FD9B-4FDC-940E-F16B188611DF}" type="doc">
      <dgm:prSet loTypeId="urn:microsoft.com/office/officeart/2005/8/layout/chevron1" loCatId="process" qsTypeId="urn:microsoft.com/office/officeart/2005/8/quickstyle/simple5" qsCatId="simple" csTypeId="urn:microsoft.com/office/officeart/2005/8/colors/accent3_5" csCatId="accent3" phldr="1"/>
      <dgm:spPr/>
      <dgm:t>
        <a:bodyPr rtlCol="0"/>
        <a:lstStyle/>
        <a:p>
          <a:pPr rtl="0"/>
          <a:endParaRPr lang="en-US"/>
        </a:p>
      </dgm:t>
    </dgm:pt>
    <dgm:pt modelId="{3D196BA1-8327-42F7-B9E5-87D503CB93F4}">
      <dgm:prSet phldrT="[Text]"/>
      <dgm:spPr/>
      <dgm:t>
        <a:bodyPr/>
        <a:lstStyle/>
        <a:p>
          <a:pPr rtl="0"/>
          <a:r>
            <a:rPr lang="en-US" altLang="zh-TW" noProof="0" dirty="0"/>
            <a:t>2/1-2/22</a:t>
          </a:r>
          <a:endParaRPr lang="zh-TW" altLang="en-US" noProof="0" dirty="0"/>
        </a:p>
      </dgm:t>
    </dgm:pt>
    <dgm:pt modelId="{A2507B0B-8670-490A-A262-42446148EFC1}" type="parTrans" cxnId="{3034C04C-4B99-4452-89EF-B3C28EEE5939}">
      <dgm:prSet/>
      <dgm:spPr/>
      <dgm:t>
        <a:bodyPr/>
        <a:lstStyle/>
        <a:p>
          <a:pPr rtl="0"/>
          <a:endParaRPr lang="en-US"/>
        </a:p>
      </dgm:t>
    </dgm:pt>
    <dgm:pt modelId="{2F8CDDFD-859D-49A6-83DB-88370576A339}" type="sibTrans" cxnId="{3034C04C-4B99-4452-89EF-B3C28EEE5939}">
      <dgm:prSet/>
      <dgm:spPr/>
      <dgm:t>
        <a:bodyPr/>
        <a:lstStyle/>
        <a:p>
          <a:pPr rtl="0"/>
          <a:endParaRPr lang="en-US"/>
        </a:p>
      </dgm:t>
    </dgm:pt>
    <dgm:pt modelId="{4C944641-FCF5-4AD8-B261-60AA0024A79E}">
      <dgm:prSet phldrT="[Text]"/>
      <dgm:spPr/>
      <dgm:t>
        <a:bodyPr/>
        <a:lstStyle/>
        <a:p>
          <a:pPr rtl="0"/>
          <a:r>
            <a:rPr lang="en-US" altLang="zh-TW" noProof="0" dirty="0"/>
            <a:t>1/3-2/26</a:t>
          </a:r>
          <a:endParaRPr lang="zh-TW" altLang="en-US" noProof="0" dirty="0"/>
        </a:p>
      </dgm:t>
    </dgm:pt>
    <dgm:pt modelId="{8E5E79D8-FB05-4739-B0F5-8BE6ED2F29C8}" type="parTrans" cxnId="{DA278ECD-ED39-4044-9E8D-6DE29F7C3FB3}">
      <dgm:prSet/>
      <dgm:spPr/>
      <dgm:t>
        <a:bodyPr/>
        <a:lstStyle/>
        <a:p>
          <a:pPr rtl="0"/>
          <a:endParaRPr lang="en-US"/>
        </a:p>
      </dgm:t>
    </dgm:pt>
    <dgm:pt modelId="{FCC9CB30-198F-41E6-B00A-25E93E3DC839}" type="sibTrans" cxnId="{DA278ECD-ED39-4044-9E8D-6DE29F7C3FB3}">
      <dgm:prSet/>
      <dgm:spPr/>
      <dgm:t>
        <a:bodyPr/>
        <a:lstStyle/>
        <a:p>
          <a:pPr rtl="0"/>
          <a:endParaRPr lang="en-US"/>
        </a:p>
      </dgm:t>
    </dgm:pt>
    <dgm:pt modelId="{F8FB1AE1-7950-4301-88C4-3D45B2DAEABD}">
      <dgm:prSet phldrT="[Text]"/>
      <dgm:spPr/>
      <dgm:t>
        <a:bodyPr/>
        <a:lstStyle/>
        <a:p>
          <a:pPr rtl="0"/>
          <a:r>
            <a:rPr lang="en-US" altLang="zh-TW" noProof="0" dirty="0"/>
            <a:t>2/1-2/22</a:t>
          </a:r>
          <a:endParaRPr lang="zh-TW" altLang="en-US" noProof="0" dirty="0"/>
        </a:p>
      </dgm:t>
    </dgm:pt>
    <dgm:pt modelId="{DE3B344A-4481-4A7F-BF08-FA41E5323599}" type="parTrans" cxnId="{977E16C2-B327-4A54-873C-9FB8292020C4}">
      <dgm:prSet/>
      <dgm:spPr/>
      <dgm:t>
        <a:bodyPr/>
        <a:lstStyle/>
        <a:p>
          <a:pPr rtl="0"/>
          <a:endParaRPr lang="en-US"/>
        </a:p>
      </dgm:t>
    </dgm:pt>
    <dgm:pt modelId="{1995DAFA-2969-47AE-BAD4-7226AF43A4A9}" type="sibTrans" cxnId="{977E16C2-B327-4A54-873C-9FB8292020C4}">
      <dgm:prSet/>
      <dgm:spPr/>
      <dgm:t>
        <a:bodyPr/>
        <a:lstStyle/>
        <a:p>
          <a:pPr rtl="0"/>
          <a:endParaRPr lang="en-US"/>
        </a:p>
      </dgm:t>
    </dgm:pt>
    <dgm:pt modelId="{82D8FC0B-BF2D-40D0-8601-CFE56FD67B92}">
      <dgm:prSet phldrT="[Text]" custT="1"/>
      <dgm:spPr/>
      <dgm:t>
        <a:bodyPr/>
        <a:lstStyle/>
        <a:p>
          <a:pPr rtl="0"/>
          <a:r>
            <a:rPr lang="zh-TW" altLang="en-US" sz="2400" noProof="0" dirty="0"/>
            <a:t>學海築夢、新南向學海築夢各計畫主持人申請並維謢專屬帳號資料</a:t>
          </a:r>
        </a:p>
      </dgm:t>
    </dgm:pt>
    <dgm:pt modelId="{3F6E66F8-3F0A-4E92-84F6-1A9E7ED94FBF}" type="parTrans" cxnId="{8DAA4B39-AF8F-4F9A-90C7-8D44C750DA96}">
      <dgm:prSet/>
      <dgm:spPr/>
      <dgm:t>
        <a:bodyPr/>
        <a:lstStyle/>
        <a:p>
          <a:pPr rtl="0"/>
          <a:endParaRPr lang="en-US"/>
        </a:p>
      </dgm:t>
    </dgm:pt>
    <dgm:pt modelId="{020A973A-613B-4F38-9A1E-085548B6DF68}" type="sibTrans" cxnId="{8DAA4B39-AF8F-4F9A-90C7-8D44C750DA96}">
      <dgm:prSet/>
      <dgm:spPr/>
      <dgm:t>
        <a:bodyPr/>
        <a:lstStyle/>
        <a:p>
          <a:pPr rtl="0"/>
          <a:endParaRPr lang="en-US"/>
        </a:p>
      </dgm:t>
    </dgm:pt>
    <dgm:pt modelId="{E8D8B103-69EC-4511-8358-B6CC928047DB}">
      <dgm:prSet phldrT="[Text]" custT="1"/>
      <dgm:spPr/>
      <dgm:t>
        <a:bodyPr/>
        <a:lstStyle/>
        <a:p>
          <a:pPr rtl="0"/>
          <a:r>
            <a:rPr lang="zh-TW" altLang="en-US" sz="2400" noProof="0" dirty="0"/>
            <a:t>開放申請</a:t>
          </a:r>
        </a:p>
      </dgm:t>
    </dgm:pt>
    <dgm:pt modelId="{1D637EAC-CE50-46EA-AF5F-9FB480601BFE}" type="parTrans" cxnId="{EDABE1D7-6258-4908-B8B9-20F990FF78F7}">
      <dgm:prSet/>
      <dgm:spPr/>
      <dgm:t>
        <a:bodyPr/>
        <a:lstStyle/>
        <a:p>
          <a:pPr rtl="0"/>
          <a:endParaRPr lang="en-US"/>
        </a:p>
      </dgm:t>
    </dgm:pt>
    <dgm:pt modelId="{50AADD8D-53DE-40A4-9EDE-515AFE7CDEB8}" type="sibTrans" cxnId="{EDABE1D7-6258-4908-B8B9-20F990FF78F7}">
      <dgm:prSet/>
      <dgm:spPr/>
      <dgm:t>
        <a:bodyPr/>
        <a:lstStyle/>
        <a:p>
          <a:pPr rtl="0"/>
          <a:endParaRPr lang="en-US"/>
        </a:p>
      </dgm:t>
    </dgm:pt>
    <dgm:pt modelId="{2B0D741D-EB87-4383-BCA6-9A64848CD872}">
      <dgm:prSet phldrT="[Text]" custT="1"/>
      <dgm:spPr/>
      <dgm:t>
        <a:bodyPr/>
        <a:lstStyle/>
        <a:p>
          <a:pPr rtl="0"/>
          <a:r>
            <a:rPr lang="zh-TW" altLang="en-US" sz="2400" noProof="0" dirty="0"/>
            <a:t>交計畫申請書及學生相關資料</a:t>
          </a:r>
        </a:p>
      </dgm:t>
    </dgm:pt>
    <dgm:pt modelId="{D7AE170C-5D08-45BE-B66C-ADCCEA2B6070}" type="parTrans" cxnId="{B20B877B-28D3-4AE4-B151-2E6BB83A2BAF}">
      <dgm:prSet/>
      <dgm:spPr/>
      <dgm:t>
        <a:bodyPr/>
        <a:lstStyle/>
        <a:p>
          <a:pPr rtl="0"/>
          <a:endParaRPr lang="en-US"/>
        </a:p>
      </dgm:t>
    </dgm:pt>
    <dgm:pt modelId="{C9E91C8C-F01A-4A22-961D-58CB0B96BE74}" type="sibTrans" cxnId="{B20B877B-28D3-4AE4-B151-2E6BB83A2BAF}">
      <dgm:prSet/>
      <dgm:spPr/>
      <dgm:t>
        <a:bodyPr/>
        <a:lstStyle/>
        <a:p>
          <a:pPr rtl="0"/>
          <a:endParaRPr lang="en-US"/>
        </a:p>
      </dgm:t>
    </dgm:pt>
    <dgm:pt modelId="{BCD95A8A-4625-4594-84CB-B723DD1C9FF7}">
      <dgm:prSet phldrT="[Text]" custT="1"/>
      <dgm:spPr/>
      <dgm:t>
        <a:bodyPr/>
        <a:lstStyle/>
        <a:p>
          <a:pPr rtl="0"/>
          <a:r>
            <a:rPr lang="zh-TW" altLang="en-US" sz="2400" noProof="0" dirty="0"/>
            <a:t>公告核定金額並開始執行</a:t>
          </a:r>
        </a:p>
      </dgm:t>
    </dgm:pt>
    <dgm:pt modelId="{EEB141AB-5BCB-4D49-8D84-148532CD6921}" type="parTrans" cxnId="{F81BC77B-AE6C-468D-A99E-994A5D584425}">
      <dgm:prSet/>
      <dgm:spPr/>
      <dgm:t>
        <a:bodyPr/>
        <a:lstStyle/>
        <a:p>
          <a:endParaRPr lang="zh-TW" altLang="en-US"/>
        </a:p>
      </dgm:t>
    </dgm:pt>
    <dgm:pt modelId="{FFB42096-D347-4E68-8E13-99FDD4B83797}" type="sibTrans" cxnId="{F81BC77B-AE6C-468D-A99E-994A5D584425}">
      <dgm:prSet/>
      <dgm:spPr/>
      <dgm:t>
        <a:bodyPr/>
        <a:lstStyle/>
        <a:p>
          <a:endParaRPr lang="zh-TW" altLang="en-US"/>
        </a:p>
      </dgm:t>
    </dgm:pt>
    <dgm:pt modelId="{287965A8-E4D7-474F-BD2A-12BA82AC5A04}">
      <dgm:prSet phldrT="[Text]" custT="1"/>
      <dgm:spPr/>
      <dgm:t>
        <a:bodyPr/>
        <a:lstStyle/>
        <a:p>
          <a:pPr rtl="0"/>
          <a:r>
            <a:rPr lang="en-US" altLang="zh-TW" noProof="0" dirty="0"/>
            <a:t>6/10~</a:t>
          </a:r>
          <a:endParaRPr lang="zh-TW" altLang="en-US" noProof="0" dirty="0"/>
        </a:p>
      </dgm:t>
    </dgm:pt>
    <dgm:pt modelId="{A72CAE40-1CAD-42ED-AB0E-3A5B0D323732}" type="parTrans" cxnId="{27245C79-B767-4DB3-8675-9F82995497D0}">
      <dgm:prSet/>
      <dgm:spPr/>
      <dgm:t>
        <a:bodyPr/>
        <a:lstStyle/>
        <a:p>
          <a:endParaRPr lang="zh-TW" altLang="en-US"/>
        </a:p>
      </dgm:t>
    </dgm:pt>
    <dgm:pt modelId="{505D8B62-6C3D-40F8-B0F2-AC26611C1225}" type="sibTrans" cxnId="{27245C79-B767-4DB3-8675-9F82995497D0}">
      <dgm:prSet/>
      <dgm:spPr/>
      <dgm:t>
        <a:bodyPr/>
        <a:lstStyle/>
        <a:p>
          <a:endParaRPr lang="zh-TW" altLang="en-US"/>
        </a:p>
      </dgm:t>
    </dgm:pt>
    <dgm:pt modelId="{865251BD-CF07-41EA-B7A5-C556C99E3B0F}">
      <dgm:prSet phldrT="[Text]" custT="1"/>
      <dgm:spPr/>
      <dgm:t>
        <a:bodyPr/>
        <a:lstStyle/>
        <a:p>
          <a:pPr rtl="0"/>
          <a:r>
            <a:rPr lang="zh-TW" altLang="en-US" sz="2400" noProof="0" dirty="0"/>
            <a:t>申請截止</a:t>
          </a:r>
        </a:p>
      </dgm:t>
    </dgm:pt>
    <dgm:pt modelId="{0DC4050C-C812-4194-8B97-34F6DAE7DA7A}" type="parTrans" cxnId="{77C67736-CAA6-4E94-98F6-093AC6EEC13A}">
      <dgm:prSet/>
      <dgm:spPr/>
      <dgm:t>
        <a:bodyPr/>
        <a:lstStyle/>
        <a:p>
          <a:endParaRPr lang="zh-TW" altLang="en-US"/>
        </a:p>
      </dgm:t>
    </dgm:pt>
    <dgm:pt modelId="{AD8F4216-070A-4903-B60B-C6B7BD651A7C}" type="sibTrans" cxnId="{77C67736-CAA6-4E94-98F6-093AC6EEC13A}">
      <dgm:prSet/>
      <dgm:spPr/>
      <dgm:t>
        <a:bodyPr/>
        <a:lstStyle/>
        <a:p>
          <a:endParaRPr lang="zh-TW" altLang="en-US"/>
        </a:p>
      </dgm:t>
    </dgm:pt>
    <dgm:pt modelId="{DBBD14C2-C7CB-4775-9D83-9B684AE97B59}">
      <dgm:prSet phldrT="[Text]" custT="1"/>
      <dgm:spPr/>
      <dgm:t>
        <a:bodyPr/>
        <a:lstStyle/>
        <a:p>
          <a:pPr rtl="0"/>
          <a:r>
            <a:rPr lang="en-US" altLang="zh-TW" noProof="0" dirty="0"/>
            <a:t>3/1</a:t>
          </a:r>
          <a:endParaRPr lang="zh-TW" altLang="en-US" noProof="0" dirty="0"/>
        </a:p>
      </dgm:t>
    </dgm:pt>
    <dgm:pt modelId="{B4C672EC-5034-4C45-8F98-614CA4098EF6}" type="sibTrans" cxnId="{BA5FB3D9-CC6D-4EBD-88FB-85A824164828}">
      <dgm:prSet/>
      <dgm:spPr/>
      <dgm:t>
        <a:bodyPr/>
        <a:lstStyle/>
        <a:p>
          <a:endParaRPr lang="zh-TW" altLang="en-US"/>
        </a:p>
      </dgm:t>
    </dgm:pt>
    <dgm:pt modelId="{14C40BFB-4270-468C-B7D7-8D2689E0BDCF}" type="parTrans" cxnId="{BA5FB3D9-CC6D-4EBD-88FB-85A824164828}">
      <dgm:prSet/>
      <dgm:spPr/>
      <dgm:t>
        <a:bodyPr/>
        <a:lstStyle/>
        <a:p>
          <a:endParaRPr lang="zh-TW" altLang="en-US"/>
        </a:p>
      </dgm:t>
    </dgm:pt>
    <dgm:pt modelId="{439D8B61-C1D9-49F1-8ECF-CE86582BBB95}">
      <dgm:prSet phldrT="[Text]" custT="1"/>
      <dgm:spPr/>
      <dgm:t>
        <a:bodyPr/>
        <a:lstStyle/>
        <a:p>
          <a:pPr rtl="0"/>
          <a:r>
            <a:rPr lang="zh-TW" altLang="en-US" sz="2400" noProof="0" dirty="0"/>
            <a:t>繳交計畫書、學生相關資料至</a:t>
          </a:r>
          <a:r>
            <a:rPr lang="zh-TW" altLang="en-US" sz="2400" noProof="0" dirty="0" smtClean="0"/>
            <a:t>國際處</a:t>
          </a:r>
          <a:endParaRPr lang="zh-TW" altLang="en-US" sz="2400" noProof="0" dirty="0"/>
        </a:p>
      </dgm:t>
    </dgm:pt>
    <dgm:pt modelId="{19EB3F0D-11BB-442A-AB30-35325DD7E693}" type="parTrans" cxnId="{CC8AB72D-C8CB-410D-A9AC-577D2493AEB4}">
      <dgm:prSet/>
      <dgm:spPr/>
      <dgm:t>
        <a:bodyPr/>
        <a:lstStyle/>
        <a:p>
          <a:endParaRPr lang="zh-TW" altLang="en-US"/>
        </a:p>
      </dgm:t>
    </dgm:pt>
    <dgm:pt modelId="{C9436F17-6EF3-4E60-B630-56B27238F38C}" type="sibTrans" cxnId="{CC8AB72D-C8CB-410D-A9AC-577D2493AEB4}">
      <dgm:prSet/>
      <dgm:spPr/>
      <dgm:t>
        <a:bodyPr/>
        <a:lstStyle/>
        <a:p>
          <a:endParaRPr lang="zh-TW" altLang="en-US"/>
        </a:p>
      </dgm:t>
    </dgm:pt>
    <dgm:pt modelId="{8D52419B-1BD4-40B7-8E9D-252E3E32473D}" type="pres">
      <dgm:prSet presAssocID="{4E91585B-FD9B-4FDC-940E-F16B188611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904435-ED9F-4D11-8B6C-3628CD43EA83}" type="pres">
      <dgm:prSet presAssocID="{4C944641-FCF5-4AD8-B261-60AA0024A79E}" presName="composite" presStyleCnt="0"/>
      <dgm:spPr/>
    </dgm:pt>
    <dgm:pt modelId="{A82838A3-A5F8-42DC-B64E-786737E5DE15}" type="pres">
      <dgm:prSet presAssocID="{4C944641-FCF5-4AD8-B261-60AA0024A79E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750739-D15E-485D-A3AF-2225D8029BA0}" type="pres">
      <dgm:prSet presAssocID="{4C944641-FCF5-4AD8-B261-60AA0024A79E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14C430-1AD9-423C-95A1-98EEC7477DBA}" type="pres">
      <dgm:prSet presAssocID="{FCC9CB30-198F-41E6-B00A-25E93E3DC839}" presName="space" presStyleCnt="0"/>
      <dgm:spPr/>
    </dgm:pt>
    <dgm:pt modelId="{9D3EB890-4D20-4DE4-A112-A584CA992610}" type="pres">
      <dgm:prSet presAssocID="{3D196BA1-8327-42F7-B9E5-87D503CB93F4}" presName="composite" presStyleCnt="0"/>
      <dgm:spPr/>
    </dgm:pt>
    <dgm:pt modelId="{9863208C-275F-4BAC-9C55-98DE5859B2BC}" type="pres">
      <dgm:prSet presAssocID="{3D196BA1-8327-42F7-B9E5-87D503CB93F4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536A73-8963-4D09-8B04-717FE8CE291E}" type="pres">
      <dgm:prSet presAssocID="{3D196BA1-8327-42F7-B9E5-87D503CB93F4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79DF2D-9257-4278-8EE5-837A559E055F}" type="pres">
      <dgm:prSet presAssocID="{2F8CDDFD-859D-49A6-83DB-88370576A339}" presName="space" presStyleCnt="0"/>
      <dgm:spPr/>
    </dgm:pt>
    <dgm:pt modelId="{C9645534-D4A4-45B9-A802-5DFA791B725D}" type="pres">
      <dgm:prSet presAssocID="{F8FB1AE1-7950-4301-88C4-3D45B2DAEABD}" presName="composite" presStyleCnt="0"/>
      <dgm:spPr/>
    </dgm:pt>
    <dgm:pt modelId="{E1C0EB82-6327-492E-A345-F3BD624EDE7A}" type="pres">
      <dgm:prSet presAssocID="{F8FB1AE1-7950-4301-88C4-3D45B2DAEABD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2D755-987A-48B0-8DBE-FE05F010754B}" type="pres">
      <dgm:prSet presAssocID="{F8FB1AE1-7950-4301-88C4-3D45B2DAEABD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8B61AF-2CAE-4C5E-8A1E-24F494FDB7EB}" type="pres">
      <dgm:prSet presAssocID="{1995DAFA-2969-47AE-BAD4-7226AF43A4A9}" presName="space" presStyleCnt="0"/>
      <dgm:spPr/>
    </dgm:pt>
    <dgm:pt modelId="{76001D0B-DCA1-4815-B249-C3710823B3A7}" type="pres">
      <dgm:prSet presAssocID="{DBBD14C2-C7CB-4775-9D83-9B684AE97B59}" presName="composite" presStyleCnt="0"/>
      <dgm:spPr/>
    </dgm:pt>
    <dgm:pt modelId="{2E7DB686-62F9-4C14-B6FB-F07267C33451}" type="pres">
      <dgm:prSet presAssocID="{DBBD14C2-C7CB-4775-9D83-9B684AE97B59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76FDA5-669A-49F1-87C1-014186740329}" type="pres">
      <dgm:prSet presAssocID="{DBBD14C2-C7CB-4775-9D83-9B684AE97B59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53DA10-4668-4038-9DCE-AA0C63DE449D}" type="pres">
      <dgm:prSet presAssocID="{B4C672EC-5034-4C45-8F98-614CA4098EF6}" presName="space" presStyleCnt="0"/>
      <dgm:spPr/>
    </dgm:pt>
    <dgm:pt modelId="{B27BFDA2-7D21-4D98-9397-302AF9CD329A}" type="pres">
      <dgm:prSet presAssocID="{287965A8-E4D7-474F-BD2A-12BA82AC5A04}" presName="composite" presStyleCnt="0"/>
      <dgm:spPr/>
    </dgm:pt>
    <dgm:pt modelId="{07DC14AC-A1A6-4D0A-9CDD-04EE3E7EA307}" type="pres">
      <dgm:prSet presAssocID="{287965A8-E4D7-474F-BD2A-12BA82AC5A04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E2A0A5-AD0A-4D10-9DCF-F81B1BF1B9FA}" type="pres">
      <dgm:prSet presAssocID="{287965A8-E4D7-474F-BD2A-12BA82AC5A04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C67736-CAA6-4E94-98F6-093AC6EEC13A}" srcId="{DBBD14C2-C7CB-4775-9D83-9B684AE97B59}" destId="{865251BD-CF07-41EA-B7A5-C556C99E3B0F}" srcOrd="0" destOrd="0" parTransId="{0DC4050C-C812-4194-8B97-34F6DAE7DA7A}" sibTransId="{AD8F4216-070A-4903-B60B-C6B7BD651A7C}"/>
    <dgm:cxn modelId="{6ECD930E-000B-4F1A-AE68-D9B7A26BFCFB}" type="presOf" srcId="{287965A8-E4D7-474F-BD2A-12BA82AC5A04}" destId="{07DC14AC-A1A6-4D0A-9CDD-04EE3E7EA307}" srcOrd="0" destOrd="0" presId="urn:microsoft.com/office/officeart/2005/8/layout/chevron1"/>
    <dgm:cxn modelId="{977E16C2-B327-4A54-873C-9FB8292020C4}" srcId="{4E91585B-FD9B-4FDC-940E-F16B188611DF}" destId="{F8FB1AE1-7950-4301-88C4-3D45B2DAEABD}" srcOrd="2" destOrd="0" parTransId="{DE3B344A-4481-4A7F-BF08-FA41E5323599}" sibTransId="{1995DAFA-2969-47AE-BAD4-7226AF43A4A9}"/>
    <dgm:cxn modelId="{DA278ECD-ED39-4044-9E8D-6DE29F7C3FB3}" srcId="{4E91585B-FD9B-4FDC-940E-F16B188611DF}" destId="{4C944641-FCF5-4AD8-B261-60AA0024A79E}" srcOrd="0" destOrd="0" parTransId="{8E5E79D8-FB05-4739-B0F5-8BE6ED2F29C8}" sibTransId="{FCC9CB30-198F-41E6-B00A-25E93E3DC839}"/>
    <dgm:cxn modelId="{09B82B23-B53D-48C0-B6EF-D98AF6C36AA3}" type="presOf" srcId="{F8FB1AE1-7950-4301-88C4-3D45B2DAEABD}" destId="{E1C0EB82-6327-492E-A345-F3BD624EDE7A}" srcOrd="0" destOrd="0" presId="urn:microsoft.com/office/officeart/2005/8/layout/chevron1"/>
    <dgm:cxn modelId="{C497D9F9-C553-4A0B-ACD4-69C608A3E236}" type="presOf" srcId="{DBBD14C2-C7CB-4775-9D83-9B684AE97B59}" destId="{2E7DB686-62F9-4C14-B6FB-F07267C33451}" srcOrd="0" destOrd="0" presId="urn:microsoft.com/office/officeart/2005/8/layout/chevron1"/>
    <dgm:cxn modelId="{EDABE1D7-6258-4908-B8B9-20F990FF78F7}" srcId="{4C944641-FCF5-4AD8-B261-60AA0024A79E}" destId="{E8D8B103-69EC-4511-8358-B6CC928047DB}" srcOrd="0" destOrd="0" parTransId="{1D637EAC-CE50-46EA-AF5F-9FB480601BFE}" sibTransId="{50AADD8D-53DE-40A4-9EDE-515AFE7CDEB8}"/>
    <dgm:cxn modelId="{E3836EC3-C025-4B01-9CB8-79C4F2ACB8A1}" type="presOf" srcId="{4E91585B-FD9B-4FDC-940E-F16B188611DF}" destId="{8D52419B-1BD4-40B7-8E9D-252E3E32473D}" srcOrd="0" destOrd="0" presId="urn:microsoft.com/office/officeart/2005/8/layout/chevron1"/>
    <dgm:cxn modelId="{CC8AB72D-C8CB-410D-A9AC-577D2493AEB4}" srcId="{DBBD14C2-C7CB-4775-9D83-9B684AE97B59}" destId="{439D8B61-C1D9-49F1-8ECF-CE86582BBB95}" srcOrd="1" destOrd="0" parTransId="{19EB3F0D-11BB-442A-AB30-35325DD7E693}" sibTransId="{C9436F17-6EF3-4E60-B630-56B27238F38C}"/>
    <dgm:cxn modelId="{8DAA4B39-AF8F-4F9A-90C7-8D44C750DA96}" srcId="{3D196BA1-8327-42F7-B9E5-87D503CB93F4}" destId="{82D8FC0B-BF2D-40D0-8601-CFE56FD67B92}" srcOrd="0" destOrd="0" parTransId="{3F6E66F8-3F0A-4E92-84F6-1A9E7ED94FBF}" sibTransId="{020A973A-613B-4F38-9A1E-085548B6DF68}"/>
    <dgm:cxn modelId="{8B48054E-2378-4302-A7AD-B89706B462C6}" type="presOf" srcId="{4C944641-FCF5-4AD8-B261-60AA0024A79E}" destId="{A82838A3-A5F8-42DC-B64E-786737E5DE15}" srcOrd="0" destOrd="0" presId="urn:microsoft.com/office/officeart/2005/8/layout/chevron1"/>
    <dgm:cxn modelId="{B20B877B-28D3-4AE4-B151-2E6BB83A2BAF}" srcId="{F8FB1AE1-7950-4301-88C4-3D45B2DAEABD}" destId="{2B0D741D-EB87-4383-BCA6-9A64848CD872}" srcOrd="0" destOrd="0" parTransId="{D7AE170C-5D08-45BE-B66C-ADCCEA2B6070}" sibTransId="{C9E91C8C-F01A-4A22-961D-58CB0B96BE74}"/>
    <dgm:cxn modelId="{00D49C2D-86AE-42D9-840B-EE3F27A7E915}" type="presOf" srcId="{E8D8B103-69EC-4511-8358-B6CC928047DB}" destId="{EB750739-D15E-485D-A3AF-2225D8029BA0}" srcOrd="0" destOrd="0" presId="urn:microsoft.com/office/officeart/2005/8/layout/chevron1"/>
    <dgm:cxn modelId="{8D069E19-91A2-4455-912B-FCDC688E6044}" type="presOf" srcId="{BCD95A8A-4625-4594-84CB-B723DD1C9FF7}" destId="{D4E2A0A5-AD0A-4D10-9DCF-F81B1BF1B9FA}" srcOrd="0" destOrd="0" presId="urn:microsoft.com/office/officeart/2005/8/layout/chevron1"/>
    <dgm:cxn modelId="{6BC969F3-C7BB-4883-BB16-6B839A4A2EF7}" type="presOf" srcId="{82D8FC0B-BF2D-40D0-8601-CFE56FD67B92}" destId="{16536A73-8963-4D09-8B04-717FE8CE291E}" srcOrd="0" destOrd="0" presId="urn:microsoft.com/office/officeart/2005/8/layout/chevron1"/>
    <dgm:cxn modelId="{1C32E44B-23CE-4349-8EEA-633ECC0D3D19}" type="presOf" srcId="{2B0D741D-EB87-4383-BCA6-9A64848CD872}" destId="{04F2D755-987A-48B0-8DBE-FE05F010754B}" srcOrd="0" destOrd="0" presId="urn:microsoft.com/office/officeart/2005/8/layout/chevron1"/>
    <dgm:cxn modelId="{27245C79-B767-4DB3-8675-9F82995497D0}" srcId="{4E91585B-FD9B-4FDC-940E-F16B188611DF}" destId="{287965A8-E4D7-474F-BD2A-12BA82AC5A04}" srcOrd="4" destOrd="0" parTransId="{A72CAE40-1CAD-42ED-AB0E-3A5B0D323732}" sibTransId="{505D8B62-6C3D-40F8-B0F2-AC26611C1225}"/>
    <dgm:cxn modelId="{49B5D1DE-0469-4D76-8CB2-E950529A66AB}" type="presOf" srcId="{439D8B61-C1D9-49F1-8ECF-CE86582BBB95}" destId="{0076FDA5-669A-49F1-87C1-014186740329}" srcOrd="0" destOrd="1" presId="urn:microsoft.com/office/officeart/2005/8/layout/chevron1"/>
    <dgm:cxn modelId="{7312C0E6-5CA8-4675-B3EB-A781F753F453}" type="presOf" srcId="{865251BD-CF07-41EA-B7A5-C556C99E3B0F}" destId="{0076FDA5-669A-49F1-87C1-014186740329}" srcOrd="0" destOrd="0" presId="urn:microsoft.com/office/officeart/2005/8/layout/chevron1"/>
    <dgm:cxn modelId="{3034C04C-4B99-4452-89EF-B3C28EEE5939}" srcId="{4E91585B-FD9B-4FDC-940E-F16B188611DF}" destId="{3D196BA1-8327-42F7-B9E5-87D503CB93F4}" srcOrd="1" destOrd="0" parTransId="{A2507B0B-8670-490A-A262-42446148EFC1}" sibTransId="{2F8CDDFD-859D-49A6-83DB-88370576A339}"/>
    <dgm:cxn modelId="{E63DB794-C93A-40A8-AD88-799AB6560C05}" type="presOf" srcId="{3D196BA1-8327-42F7-B9E5-87D503CB93F4}" destId="{9863208C-275F-4BAC-9C55-98DE5859B2BC}" srcOrd="0" destOrd="0" presId="urn:microsoft.com/office/officeart/2005/8/layout/chevron1"/>
    <dgm:cxn modelId="{BA5FB3D9-CC6D-4EBD-88FB-85A824164828}" srcId="{4E91585B-FD9B-4FDC-940E-F16B188611DF}" destId="{DBBD14C2-C7CB-4775-9D83-9B684AE97B59}" srcOrd="3" destOrd="0" parTransId="{14C40BFB-4270-468C-B7D7-8D2689E0BDCF}" sibTransId="{B4C672EC-5034-4C45-8F98-614CA4098EF6}"/>
    <dgm:cxn modelId="{F81BC77B-AE6C-468D-A99E-994A5D584425}" srcId="{287965A8-E4D7-474F-BD2A-12BA82AC5A04}" destId="{BCD95A8A-4625-4594-84CB-B723DD1C9FF7}" srcOrd="0" destOrd="0" parTransId="{EEB141AB-5BCB-4D49-8D84-148532CD6921}" sibTransId="{FFB42096-D347-4E68-8E13-99FDD4B83797}"/>
    <dgm:cxn modelId="{545442B2-4CC2-470B-A0BF-3AB5CB9AD3B9}" type="presParOf" srcId="{8D52419B-1BD4-40B7-8E9D-252E3E32473D}" destId="{62904435-ED9F-4D11-8B6C-3628CD43EA83}" srcOrd="0" destOrd="0" presId="urn:microsoft.com/office/officeart/2005/8/layout/chevron1"/>
    <dgm:cxn modelId="{F5096F56-C79A-4A3C-94E5-07903BE82824}" type="presParOf" srcId="{62904435-ED9F-4D11-8B6C-3628CD43EA83}" destId="{A82838A3-A5F8-42DC-B64E-786737E5DE15}" srcOrd="0" destOrd="0" presId="urn:microsoft.com/office/officeart/2005/8/layout/chevron1"/>
    <dgm:cxn modelId="{8C9665BB-50DC-4931-B26F-8DEE25FBC260}" type="presParOf" srcId="{62904435-ED9F-4D11-8B6C-3628CD43EA83}" destId="{EB750739-D15E-485D-A3AF-2225D8029BA0}" srcOrd="1" destOrd="0" presId="urn:microsoft.com/office/officeart/2005/8/layout/chevron1"/>
    <dgm:cxn modelId="{3186A3BC-03C8-4622-9D5A-9B69B2B2BBA1}" type="presParOf" srcId="{8D52419B-1BD4-40B7-8E9D-252E3E32473D}" destId="{4214C430-1AD9-423C-95A1-98EEC7477DBA}" srcOrd="1" destOrd="0" presId="urn:microsoft.com/office/officeart/2005/8/layout/chevron1"/>
    <dgm:cxn modelId="{42ADF1BA-4F3F-4841-8463-8A1AF8C4EB3F}" type="presParOf" srcId="{8D52419B-1BD4-40B7-8E9D-252E3E32473D}" destId="{9D3EB890-4D20-4DE4-A112-A584CA992610}" srcOrd="2" destOrd="0" presId="urn:microsoft.com/office/officeart/2005/8/layout/chevron1"/>
    <dgm:cxn modelId="{19C81524-55D3-4BBA-836E-BB29E8A14BA8}" type="presParOf" srcId="{9D3EB890-4D20-4DE4-A112-A584CA992610}" destId="{9863208C-275F-4BAC-9C55-98DE5859B2BC}" srcOrd="0" destOrd="0" presId="urn:microsoft.com/office/officeart/2005/8/layout/chevron1"/>
    <dgm:cxn modelId="{1499C63C-69E7-46FA-B531-173E0A0917DC}" type="presParOf" srcId="{9D3EB890-4D20-4DE4-A112-A584CA992610}" destId="{16536A73-8963-4D09-8B04-717FE8CE291E}" srcOrd="1" destOrd="0" presId="urn:microsoft.com/office/officeart/2005/8/layout/chevron1"/>
    <dgm:cxn modelId="{4C1A43E0-D8B9-43D5-9BA7-6258C74E6C45}" type="presParOf" srcId="{8D52419B-1BD4-40B7-8E9D-252E3E32473D}" destId="{7C79DF2D-9257-4278-8EE5-837A559E055F}" srcOrd="3" destOrd="0" presId="urn:microsoft.com/office/officeart/2005/8/layout/chevron1"/>
    <dgm:cxn modelId="{F5556DAB-45D8-4283-86A0-E56F0B8ADBBC}" type="presParOf" srcId="{8D52419B-1BD4-40B7-8E9D-252E3E32473D}" destId="{C9645534-D4A4-45B9-A802-5DFA791B725D}" srcOrd="4" destOrd="0" presId="urn:microsoft.com/office/officeart/2005/8/layout/chevron1"/>
    <dgm:cxn modelId="{6477372E-8CF3-479F-95FF-5D65BD1DEA48}" type="presParOf" srcId="{C9645534-D4A4-45B9-A802-5DFA791B725D}" destId="{E1C0EB82-6327-492E-A345-F3BD624EDE7A}" srcOrd="0" destOrd="0" presId="urn:microsoft.com/office/officeart/2005/8/layout/chevron1"/>
    <dgm:cxn modelId="{3544A935-438D-4327-9A22-A91165A46730}" type="presParOf" srcId="{C9645534-D4A4-45B9-A802-5DFA791B725D}" destId="{04F2D755-987A-48B0-8DBE-FE05F010754B}" srcOrd="1" destOrd="0" presId="urn:microsoft.com/office/officeart/2005/8/layout/chevron1"/>
    <dgm:cxn modelId="{CC1F4FA2-4F5B-4D5F-9317-C0C3DC872207}" type="presParOf" srcId="{8D52419B-1BD4-40B7-8E9D-252E3E32473D}" destId="{578B61AF-2CAE-4C5E-8A1E-24F494FDB7EB}" srcOrd="5" destOrd="0" presId="urn:microsoft.com/office/officeart/2005/8/layout/chevron1"/>
    <dgm:cxn modelId="{64165D8E-0C41-4E80-9DB1-86EEC2C90155}" type="presParOf" srcId="{8D52419B-1BD4-40B7-8E9D-252E3E32473D}" destId="{76001D0B-DCA1-4815-B249-C3710823B3A7}" srcOrd="6" destOrd="0" presId="urn:microsoft.com/office/officeart/2005/8/layout/chevron1"/>
    <dgm:cxn modelId="{98767516-7E19-467A-AD9D-30FCA98E0990}" type="presParOf" srcId="{76001D0B-DCA1-4815-B249-C3710823B3A7}" destId="{2E7DB686-62F9-4C14-B6FB-F07267C33451}" srcOrd="0" destOrd="0" presId="urn:microsoft.com/office/officeart/2005/8/layout/chevron1"/>
    <dgm:cxn modelId="{AD4E22C6-31B8-427C-B556-809842C143A8}" type="presParOf" srcId="{76001D0B-DCA1-4815-B249-C3710823B3A7}" destId="{0076FDA5-669A-49F1-87C1-014186740329}" srcOrd="1" destOrd="0" presId="urn:microsoft.com/office/officeart/2005/8/layout/chevron1"/>
    <dgm:cxn modelId="{B2324891-FEBB-4A8B-AEBC-3A522259ACB1}" type="presParOf" srcId="{8D52419B-1BD4-40B7-8E9D-252E3E32473D}" destId="{0353DA10-4668-4038-9DCE-AA0C63DE449D}" srcOrd="7" destOrd="0" presId="urn:microsoft.com/office/officeart/2005/8/layout/chevron1"/>
    <dgm:cxn modelId="{54262DB6-807A-401D-A707-5B8B1C8337DE}" type="presParOf" srcId="{8D52419B-1BD4-40B7-8E9D-252E3E32473D}" destId="{B27BFDA2-7D21-4D98-9397-302AF9CD329A}" srcOrd="8" destOrd="0" presId="urn:microsoft.com/office/officeart/2005/8/layout/chevron1"/>
    <dgm:cxn modelId="{68089B34-2678-431E-8AEC-49533E7002E6}" type="presParOf" srcId="{B27BFDA2-7D21-4D98-9397-302AF9CD329A}" destId="{07DC14AC-A1A6-4D0A-9CDD-04EE3E7EA307}" srcOrd="0" destOrd="0" presId="urn:microsoft.com/office/officeart/2005/8/layout/chevron1"/>
    <dgm:cxn modelId="{2555FB04-0E40-415B-BAAD-60E09F077062}" type="presParOf" srcId="{B27BFDA2-7D21-4D98-9397-302AF9CD329A}" destId="{D4E2A0A5-AD0A-4D10-9DCF-F81B1BF1B9F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857E7-5C40-4E4D-8F9E-0F40BE240B2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0F9F144E-5A69-4079-9CFE-833FB141B5B7}">
      <dgm:prSet phldrT="[Text]" custT="1"/>
      <dgm:spPr/>
      <dgm:t>
        <a:bodyPr rtlCol="0"/>
        <a:lstStyle/>
        <a:p>
          <a:pPr rtl="0"/>
          <a:r>
            <a:rPr lang="zh-TW" altLang="en-US" sz="3200" b="1" dirty="0">
              <a:sym typeface="Salesforce Sans"/>
            </a:rPr>
            <a:t>學海飛颺</a:t>
          </a:r>
          <a:endParaRPr lang="zh-TW" altLang="en-US" sz="3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95059C-89BD-48FC-9FB0-63BD38C2AF52}" type="parTrans" cxnId="{696FC290-58F8-4B0A-B325-8A4CDCEFC93C}">
      <dgm:prSet/>
      <dgm:spPr/>
      <dgm:t>
        <a:bodyPr rtlCol="0"/>
        <a:lstStyle/>
        <a:p>
          <a:pPr rtl="0"/>
          <a:endParaRPr lang="en-US"/>
        </a:p>
      </dgm:t>
    </dgm:pt>
    <dgm:pt modelId="{FAB8FA54-A1F3-488D-B823-07CCB71E4D44}" type="sibTrans" cxnId="{696FC290-58F8-4B0A-B325-8A4CDCEFC93C}">
      <dgm:prSet/>
      <dgm:spPr/>
      <dgm:t>
        <a:bodyPr rtlCol="0"/>
        <a:lstStyle/>
        <a:p>
          <a:pPr rtl="0"/>
          <a:endParaRPr lang="en-US"/>
        </a:p>
      </dgm:t>
    </dgm:pt>
    <dgm:pt modelId="{32074760-1CE6-4EA9-A667-33C7E19C2D94}">
      <dgm:prSet phldrT="[Text]" custT="1"/>
      <dgm:spPr/>
      <dgm:t>
        <a:bodyPr rtlCol="0"/>
        <a:lstStyle/>
        <a:p>
          <a:pPr rtl="0"/>
          <a:r>
            <a:rPr lang="zh-TW" altLang="en-US" sz="2600" b="1" dirty="0">
              <a:sym typeface="Salesforce Sans"/>
            </a:rPr>
            <a:t>選送優秀學生赴國外大專校院修讀學分</a:t>
          </a:r>
          <a:endParaRPr lang="en-US" altLang="zh-TW" sz="2600" b="1" noProof="0" dirty="0"/>
        </a:p>
      </dgm:t>
    </dgm:pt>
    <dgm:pt modelId="{41FFA3F1-CAF6-4B0C-90FB-AAF097D8C840}" type="parTrans" cxnId="{792FB76A-389C-45B7-8308-227DADB5CF70}">
      <dgm:prSet/>
      <dgm:spPr/>
      <dgm:t>
        <a:bodyPr rtlCol="0"/>
        <a:lstStyle/>
        <a:p>
          <a:pPr rtl="0"/>
          <a:endParaRPr lang="en-US"/>
        </a:p>
      </dgm:t>
    </dgm:pt>
    <dgm:pt modelId="{66E711EC-17A3-40E0-B60B-5A2F466C9D11}" type="sibTrans" cxnId="{792FB76A-389C-45B7-8308-227DADB5CF70}">
      <dgm:prSet/>
      <dgm:spPr/>
      <dgm:t>
        <a:bodyPr rtlCol="0"/>
        <a:lstStyle/>
        <a:p>
          <a:pPr rtl="0"/>
          <a:endParaRPr lang="en-US"/>
        </a:p>
      </dgm:t>
    </dgm:pt>
    <dgm:pt modelId="{F5E45C32-85BB-467F-80E6-A808871E72F3}">
      <dgm:prSet phldrT="[Text]" custT="1"/>
      <dgm:spPr/>
      <dgm:t>
        <a:bodyPr rtlCol="0"/>
        <a:lstStyle/>
        <a:p>
          <a:pPr rtl="0"/>
          <a:r>
            <a:rPr lang="zh-TW" altLang="en-US" sz="3200" b="1" dirty="0">
              <a:sym typeface="Salesforce Sans"/>
            </a:rPr>
            <a:t>學海惜珠</a:t>
          </a:r>
          <a:endParaRPr lang="zh-TW" altLang="en-US" sz="3200" b="1" noProof="0" dirty="0"/>
        </a:p>
      </dgm:t>
    </dgm:pt>
    <dgm:pt modelId="{FAB096C4-43F1-4FB0-A740-B5A33490B558}" type="parTrans" cxnId="{C3F684FE-A0E7-411B-A303-2C8155B38D48}">
      <dgm:prSet/>
      <dgm:spPr/>
      <dgm:t>
        <a:bodyPr rtlCol="0"/>
        <a:lstStyle/>
        <a:p>
          <a:pPr rtl="0"/>
          <a:endParaRPr lang="en-US"/>
        </a:p>
      </dgm:t>
    </dgm:pt>
    <dgm:pt modelId="{F29CEF7E-7A2A-457D-9BE3-75C08A423C81}" type="sibTrans" cxnId="{C3F684FE-A0E7-411B-A303-2C8155B38D48}">
      <dgm:prSet/>
      <dgm:spPr/>
      <dgm:t>
        <a:bodyPr rtlCol="0"/>
        <a:lstStyle/>
        <a:p>
          <a:pPr rtl="0"/>
          <a:endParaRPr lang="en-US"/>
        </a:p>
      </dgm:t>
    </dgm:pt>
    <dgm:pt modelId="{6193ECAA-3925-487F-ADF8-CE1362754FFF}">
      <dgm:prSet phldrT="[Text]" custT="1"/>
      <dgm:spPr/>
      <dgm:t>
        <a:bodyPr rtlCol="0"/>
        <a:lstStyle/>
        <a:p>
          <a:pPr rtl="0"/>
          <a:r>
            <a:rPr lang="zh-TW" altLang="en-US" sz="2600" b="1" dirty="0">
              <a:sym typeface="Salesforce Sans"/>
            </a:rPr>
            <a:t>選送優秀學生赴國外大專校院 修讀學分</a:t>
          </a:r>
          <a:endParaRPr lang="en-US" altLang="zh-TW" sz="2600" b="1" noProof="0" dirty="0"/>
        </a:p>
      </dgm:t>
    </dgm:pt>
    <dgm:pt modelId="{CA95F830-F096-4B8A-8E76-097EF46A4F44}" type="parTrans" cxnId="{FA16C23C-5596-42A1-981A-487742CF3BBD}">
      <dgm:prSet/>
      <dgm:spPr/>
      <dgm:t>
        <a:bodyPr rtlCol="0"/>
        <a:lstStyle/>
        <a:p>
          <a:pPr rtl="0"/>
          <a:endParaRPr lang="en-US"/>
        </a:p>
      </dgm:t>
    </dgm:pt>
    <dgm:pt modelId="{4C2F44CE-5AB4-4FFE-B037-FFB0E3B4A7EB}" type="sibTrans" cxnId="{FA16C23C-5596-42A1-981A-487742CF3BBD}">
      <dgm:prSet/>
      <dgm:spPr/>
      <dgm:t>
        <a:bodyPr rtlCol="0"/>
        <a:lstStyle/>
        <a:p>
          <a:pPr rtl="0"/>
          <a:endParaRPr lang="en-US"/>
        </a:p>
      </dgm:t>
    </dgm:pt>
    <dgm:pt modelId="{7592B694-086D-4180-B053-CE7AD13C9858}">
      <dgm:prSet phldrT="[Text]" custT="1"/>
      <dgm:spPr/>
      <dgm:t>
        <a:bodyPr rtlCol="0"/>
        <a:lstStyle/>
        <a:p>
          <a:pPr rtl="0"/>
          <a:r>
            <a:rPr lang="zh-TW" altLang="en-US" sz="3200" b="1" dirty="0">
              <a:sym typeface="Salesforce Sans"/>
            </a:rPr>
            <a:t>學海築夢</a:t>
          </a:r>
          <a:endParaRPr lang="zh-TW" altLang="en-US" sz="3200" b="1" noProof="0" dirty="0"/>
        </a:p>
      </dgm:t>
    </dgm:pt>
    <dgm:pt modelId="{C8FADD59-ED12-44D1-A076-7A13B0AC344E}" type="parTrans" cxnId="{583CC615-DAE7-4276-AD9F-C578D26FEDFC}">
      <dgm:prSet/>
      <dgm:spPr/>
      <dgm:t>
        <a:bodyPr rtlCol="0"/>
        <a:lstStyle/>
        <a:p>
          <a:pPr rtl="0"/>
          <a:endParaRPr lang="en-US"/>
        </a:p>
      </dgm:t>
    </dgm:pt>
    <dgm:pt modelId="{34A6F1FD-1787-4988-A7E6-472B7C66BD09}" type="sibTrans" cxnId="{583CC615-DAE7-4276-AD9F-C578D26FEDFC}">
      <dgm:prSet/>
      <dgm:spPr/>
      <dgm:t>
        <a:bodyPr rtlCol="0"/>
        <a:lstStyle/>
        <a:p>
          <a:pPr rtl="0"/>
          <a:endParaRPr lang="en-US"/>
        </a:p>
      </dgm:t>
    </dgm:pt>
    <dgm:pt modelId="{8665C39E-B30E-4258-BEA9-83E0F7084606}">
      <dgm:prSet phldrT="[Text]" custT="1"/>
      <dgm:spPr/>
      <dgm:t>
        <a:bodyPr rtlCol="0"/>
        <a:lstStyle/>
        <a:p>
          <a:pPr rtl="0"/>
          <a:r>
            <a:rPr lang="zh-TW" altLang="en-US" sz="2600" b="1" dirty="0">
              <a:sym typeface="Salesforce Sans"/>
            </a:rPr>
            <a:t>選送學生赴國外出國實習</a:t>
          </a:r>
          <a:endParaRPr lang="zh-TW" altLang="en-US" sz="2600" b="1" noProof="0" dirty="0"/>
        </a:p>
      </dgm:t>
    </dgm:pt>
    <dgm:pt modelId="{8211EBE3-1C93-4CFB-BBEE-7A708996ED07}" type="parTrans" cxnId="{8D6B5497-475C-46A9-805D-510F815F9B98}">
      <dgm:prSet/>
      <dgm:spPr/>
      <dgm:t>
        <a:bodyPr rtlCol="0"/>
        <a:lstStyle/>
        <a:p>
          <a:pPr rtl="0"/>
          <a:endParaRPr lang="en-US"/>
        </a:p>
      </dgm:t>
    </dgm:pt>
    <dgm:pt modelId="{6779ED75-3327-4C98-9C89-1343058D49BC}" type="sibTrans" cxnId="{8D6B5497-475C-46A9-805D-510F815F9B98}">
      <dgm:prSet/>
      <dgm:spPr/>
      <dgm:t>
        <a:bodyPr rtlCol="0"/>
        <a:lstStyle/>
        <a:p>
          <a:pPr rtl="0"/>
          <a:endParaRPr lang="en-US"/>
        </a:p>
      </dgm:t>
    </dgm:pt>
    <dgm:pt modelId="{68DE1B8C-EBBC-4ACF-AD69-E108E4A8C85C}">
      <dgm:prSet phldrT="[Text]" custT="1"/>
      <dgm:spPr/>
      <dgm:t>
        <a:bodyPr rtlCol="0"/>
        <a:lstStyle/>
        <a:p>
          <a:pPr rtl="0"/>
          <a:r>
            <a:rPr lang="zh-TW" altLang="en-US" sz="3200" b="1" dirty="0">
              <a:sym typeface="Salesforce Sans"/>
            </a:rPr>
            <a:t>新南向學海築夢</a:t>
          </a:r>
          <a:endParaRPr lang="zh-TW" altLang="en-US" sz="3200" b="1" noProof="0" dirty="0"/>
        </a:p>
      </dgm:t>
    </dgm:pt>
    <dgm:pt modelId="{94D73433-720A-40B7-8E81-899280B4DD52}" type="parTrans" cxnId="{F53C5B60-EE78-46AA-90FC-BDF2F3396876}">
      <dgm:prSet/>
      <dgm:spPr/>
      <dgm:t>
        <a:bodyPr rtlCol="0"/>
        <a:lstStyle/>
        <a:p>
          <a:pPr rtl="0"/>
          <a:endParaRPr lang="en-US"/>
        </a:p>
      </dgm:t>
    </dgm:pt>
    <dgm:pt modelId="{10D11475-433C-4D63-8B5E-9E928E6DD9A1}" type="sibTrans" cxnId="{F53C5B60-EE78-46AA-90FC-BDF2F3396876}">
      <dgm:prSet/>
      <dgm:spPr/>
      <dgm:t>
        <a:bodyPr rtlCol="0"/>
        <a:lstStyle/>
        <a:p>
          <a:pPr rtl="0"/>
          <a:endParaRPr lang="en-US"/>
        </a:p>
      </dgm:t>
    </dgm:pt>
    <dgm:pt modelId="{A766E2ED-C2E8-4E07-AF18-7EC57476A5C8}">
      <dgm:prSet phldrT="[Text]" custT="1"/>
      <dgm:spPr/>
      <dgm:t>
        <a:bodyPr rtlCol="0"/>
        <a:lstStyle/>
        <a:p>
          <a:pPr rtl="0"/>
          <a:endParaRPr lang="zh-TW" altLang="en-US" sz="26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530F03-6C5E-45D7-8222-AD175A7090BD}" type="parTrans" cxnId="{918FC998-3E81-4E2A-A8E0-FB3EB04E2705}">
      <dgm:prSet/>
      <dgm:spPr/>
      <dgm:t>
        <a:bodyPr rtlCol="0"/>
        <a:lstStyle/>
        <a:p>
          <a:pPr rtl="0"/>
          <a:endParaRPr lang="en-US"/>
        </a:p>
      </dgm:t>
    </dgm:pt>
    <dgm:pt modelId="{05B31AC5-A983-4FEC-B0BE-EB0462CF6128}" type="sibTrans" cxnId="{918FC998-3E81-4E2A-A8E0-FB3EB04E2705}">
      <dgm:prSet/>
      <dgm:spPr/>
      <dgm:t>
        <a:bodyPr rtlCol="0"/>
        <a:lstStyle/>
        <a:p>
          <a:pPr rtl="0"/>
          <a:endParaRPr lang="en-US"/>
        </a:p>
      </dgm:t>
    </dgm:pt>
    <dgm:pt modelId="{512A4932-71C2-4AF1-A35F-4F4632F17C02}">
      <dgm:prSet phldrT="[Text]" custT="1"/>
      <dgm:spPr/>
      <dgm:t>
        <a:bodyPr rtlCol="0"/>
        <a:lstStyle/>
        <a:p>
          <a:pPr rtl="0"/>
          <a:endParaRPr lang="zh-TW" altLang="en-US" sz="2600" b="1" noProof="0" dirty="0"/>
        </a:p>
      </dgm:t>
    </dgm:pt>
    <dgm:pt modelId="{47E31259-60CB-40FB-B391-CCAEC2189164}" type="parTrans" cxnId="{42032CCC-41F9-4B3F-A503-E38701F4AC02}">
      <dgm:prSet/>
      <dgm:spPr/>
      <dgm:t>
        <a:bodyPr rtlCol="0"/>
        <a:lstStyle/>
        <a:p>
          <a:pPr rtl="0"/>
          <a:endParaRPr lang="en-US"/>
        </a:p>
      </dgm:t>
    </dgm:pt>
    <dgm:pt modelId="{4C7C1C5B-4033-4A4C-87E1-4A3C60B720B7}" type="sibTrans" cxnId="{42032CCC-41F9-4B3F-A503-E38701F4AC02}">
      <dgm:prSet/>
      <dgm:spPr/>
      <dgm:t>
        <a:bodyPr rtlCol="0"/>
        <a:lstStyle/>
        <a:p>
          <a:pPr rtl="0"/>
          <a:endParaRPr lang="en-US"/>
        </a:p>
      </dgm:t>
    </dgm:pt>
    <dgm:pt modelId="{8C9EF0B8-B348-4F26-938D-6A3D8F1D01C9}">
      <dgm:prSet phldrT="[Text]" custT="1"/>
      <dgm:spPr/>
      <dgm:t>
        <a:bodyPr rtlCol="0"/>
        <a:lstStyle/>
        <a:p>
          <a:pPr rtl="0"/>
          <a:r>
            <a:rPr lang="zh-TW" altLang="en-US" sz="2600" b="1" dirty="0">
              <a:sym typeface="Salesforce Sans"/>
            </a:rPr>
            <a:t>選送學生赴國外出國實習</a:t>
          </a:r>
          <a:endParaRPr lang="zh-TW" altLang="en-US" sz="2600" b="1" noProof="0" dirty="0"/>
        </a:p>
      </dgm:t>
    </dgm:pt>
    <dgm:pt modelId="{317FEE05-7414-4035-9841-8DABE546206E}" type="parTrans" cxnId="{B4186457-1219-426F-922C-5AECDCC53AC0}">
      <dgm:prSet/>
      <dgm:spPr/>
      <dgm:t>
        <a:bodyPr rtlCol="0"/>
        <a:lstStyle/>
        <a:p>
          <a:pPr rtl="0"/>
          <a:endParaRPr lang="en-US"/>
        </a:p>
      </dgm:t>
    </dgm:pt>
    <dgm:pt modelId="{5DAD05BE-4905-4E9C-9DE0-125B4DBFBE33}" type="sibTrans" cxnId="{B4186457-1219-426F-922C-5AECDCC53AC0}">
      <dgm:prSet/>
      <dgm:spPr/>
      <dgm:t>
        <a:bodyPr rtlCol="0"/>
        <a:lstStyle/>
        <a:p>
          <a:pPr rtl="0"/>
          <a:endParaRPr lang="en-US"/>
        </a:p>
      </dgm:t>
    </dgm:pt>
    <dgm:pt modelId="{7DCD12F6-9D96-4CEE-B77D-0059BD9F172C}">
      <dgm:prSet phldrT="[Text]" custT="1"/>
      <dgm:spPr/>
      <dgm:t>
        <a:bodyPr rtlCol="0"/>
        <a:lstStyle/>
        <a:p>
          <a:pPr rtl="0"/>
          <a:endParaRPr lang="zh-TW" altLang="en-US" sz="2600" b="1" noProof="0" dirty="0"/>
        </a:p>
      </dgm:t>
    </dgm:pt>
    <dgm:pt modelId="{05220267-9773-4777-8E6B-2437F9979F0B}" type="parTrans" cxnId="{8BF652A8-B747-4011-8997-2C8E587087B9}">
      <dgm:prSet/>
      <dgm:spPr/>
      <dgm:t>
        <a:bodyPr rtlCol="0"/>
        <a:lstStyle/>
        <a:p>
          <a:pPr rtl="0"/>
          <a:endParaRPr lang="en-US"/>
        </a:p>
      </dgm:t>
    </dgm:pt>
    <dgm:pt modelId="{89843E98-8750-44A8-9562-C70EE7FD83F4}" type="sibTrans" cxnId="{8BF652A8-B747-4011-8997-2C8E587087B9}">
      <dgm:prSet/>
      <dgm:spPr/>
      <dgm:t>
        <a:bodyPr rtlCol="0"/>
        <a:lstStyle/>
        <a:p>
          <a:pPr rtl="0"/>
          <a:endParaRPr lang="en-US"/>
        </a:p>
      </dgm:t>
    </dgm:pt>
    <dgm:pt modelId="{FA9C7340-018E-4F73-A402-B7FF8C34CDC0}">
      <dgm:prSet phldrT="[Text]" custT="1"/>
      <dgm:spPr/>
      <dgm:t>
        <a:bodyPr rtlCol="0"/>
        <a:lstStyle/>
        <a:p>
          <a:pPr rtl="0"/>
          <a:endParaRPr lang="zh-TW" altLang="en-US" sz="2600" b="1" noProof="0" dirty="0"/>
        </a:p>
      </dgm:t>
    </dgm:pt>
    <dgm:pt modelId="{44F9A519-DD68-4648-B8E0-DFC7EF2120B7}" type="sibTrans" cxnId="{92E0E4AC-AA4F-4221-B4F5-BC44ADD50226}">
      <dgm:prSet/>
      <dgm:spPr/>
      <dgm:t>
        <a:bodyPr rtlCol="0"/>
        <a:lstStyle/>
        <a:p>
          <a:pPr rtl="0"/>
          <a:endParaRPr lang="en-US"/>
        </a:p>
      </dgm:t>
    </dgm:pt>
    <dgm:pt modelId="{1805A85A-B92E-48E0-886D-23F094607276}" type="parTrans" cxnId="{92E0E4AC-AA4F-4221-B4F5-BC44ADD50226}">
      <dgm:prSet/>
      <dgm:spPr/>
      <dgm:t>
        <a:bodyPr rtlCol="0"/>
        <a:lstStyle/>
        <a:p>
          <a:pPr rtl="0"/>
          <a:endParaRPr lang="en-US"/>
        </a:p>
      </dgm:t>
    </dgm:pt>
    <dgm:pt modelId="{0ACA420F-F077-4EB0-AB63-A1CFFE9EABD7}">
      <dgm:prSet phldrT="[Text]" custT="1"/>
      <dgm:spPr/>
      <dgm:t>
        <a:bodyPr/>
        <a:lstStyle/>
        <a:p>
          <a:pPr rtl="0"/>
          <a:r>
            <a:rPr lang="zh-TW" altLang="en-US" sz="2600" b="1" dirty="0">
              <a:solidFill>
                <a:srgbClr val="FF0000"/>
              </a:solidFill>
              <a:sym typeface="Salesforce Sans"/>
            </a:rPr>
            <a:t>限中</a:t>
          </a:r>
          <a:r>
            <a:rPr lang="en-US" altLang="zh-TW" sz="2600" b="1" dirty="0">
              <a:solidFill>
                <a:srgbClr val="FF0000"/>
              </a:solidFill>
              <a:sym typeface="Salesforce Sans"/>
            </a:rPr>
            <a:t>/</a:t>
          </a:r>
          <a:r>
            <a:rPr lang="zh-TW" altLang="en-US" sz="2600" b="1" dirty="0">
              <a:solidFill>
                <a:srgbClr val="FF0000"/>
              </a:solidFill>
            </a:rPr>
            <a:t>低收入戶</a:t>
          </a:r>
          <a:r>
            <a:rPr lang="zh-TW" altLang="en-US" sz="2600" b="1" dirty="0">
              <a:sym typeface="Salesforce Sans"/>
            </a:rPr>
            <a:t>學生</a:t>
          </a:r>
          <a:endParaRPr lang="en-US" altLang="zh-TW" sz="2600" b="1" noProof="0" dirty="0"/>
        </a:p>
      </dgm:t>
    </dgm:pt>
    <dgm:pt modelId="{40BEE3CD-1C11-4D1F-AB53-2977D153674C}" type="parTrans" cxnId="{480B50B0-2B6C-46AE-B5E2-360A06F0482C}">
      <dgm:prSet/>
      <dgm:spPr/>
      <dgm:t>
        <a:bodyPr/>
        <a:lstStyle/>
        <a:p>
          <a:endParaRPr lang="zh-TW" altLang="en-US"/>
        </a:p>
      </dgm:t>
    </dgm:pt>
    <dgm:pt modelId="{A128E29C-8D87-4814-B45A-97C814E0C028}" type="sibTrans" cxnId="{480B50B0-2B6C-46AE-B5E2-360A06F0482C}">
      <dgm:prSet/>
      <dgm:spPr/>
      <dgm:t>
        <a:bodyPr/>
        <a:lstStyle/>
        <a:p>
          <a:endParaRPr lang="zh-TW" altLang="en-US"/>
        </a:p>
      </dgm:t>
    </dgm:pt>
    <dgm:pt modelId="{3FD6F90D-8978-4C7E-AF4C-E4F5236AEF73}">
      <dgm:prSet custT="1"/>
      <dgm:spPr/>
      <dgm:t>
        <a:bodyPr/>
        <a:lstStyle/>
        <a:p>
          <a:pPr rtl="0"/>
          <a:r>
            <a:rPr lang="zh-TW" altLang="en-US" sz="2600" b="1" dirty="0">
              <a:solidFill>
                <a:srgbClr val="FF0000"/>
              </a:solidFill>
              <a:sym typeface="Salesforce Sans"/>
            </a:rPr>
            <a:t>限新南向國家</a:t>
          </a:r>
          <a:endParaRPr lang="zh-TW" altLang="en-US" sz="2600" b="1" noProof="0" dirty="0"/>
        </a:p>
      </dgm:t>
    </dgm:pt>
    <dgm:pt modelId="{EE6AD2E2-BDEC-46AD-856F-1BA89B7E0D12}" type="parTrans" cxnId="{E0669D2C-41B3-4A5E-AAE0-A6ADEAE8A327}">
      <dgm:prSet/>
      <dgm:spPr/>
      <dgm:t>
        <a:bodyPr/>
        <a:lstStyle/>
        <a:p>
          <a:endParaRPr lang="zh-TW" altLang="en-US"/>
        </a:p>
      </dgm:t>
    </dgm:pt>
    <dgm:pt modelId="{3AA1CE54-2AE3-45A9-A87C-29ED6FB097D6}" type="sibTrans" cxnId="{E0669D2C-41B3-4A5E-AAE0-A6ADEAE8A327}">
      <dgm:prSet/>
      <dgm:spPr/>
      <dgm:t>
        <a:bodyPr/>
        <a:lstStyle/>
        <a:p>
          <a:endParaRPr lang="zh-TW" altLang="en-US"/>
        </a:p>
      </dgm:t>
    </dgm:pt>
    <dgm:pt modelId="{CB477CC7-A5A0-4E0C-B089-FEF415507FBA}">
      <dgm:prSet custT="1"/>
      <dgm:spPr/>
      <dgm:t>
        <a:bodyPr/>
        <a:lstStyle/>
        <a:p>
          <a:pPr rtl="0"/>
          <a:r>
            <a:rPr lang="zh-TW" altLang="en-US" sz="2600" b="1" dirty="0">
              <a:solidFill>
                <a:srgbClr val="FF0000"/>
              </a:solidFill>
              <a:sym typeface="Salesforce Sans"/>
            </a:rPr>
            <a:t>非新南向國家</a:t>
          </a:r>
          <a:endParaRPr lang="zh-TW" altLang="en-US" sz="2600" b="1" noProof="0" dirty="0"/>
        </a:p>
      </dgm:t>
    </dgm:pt>
    <dgm:pt modelId="{1F3969E1-F8DE-422D-93F2-2D1D69193C5C}" type="parTrans" cxnId="{E096926A-DD4C-40D6-9AF8-0A804D6B7983}">
      <dgm:prSet/>
      <dgm:spPr/>
      <dgm:t>
        <a:bodyPr/>
        <a:lstStyle/>
        <a:p>
          <a:endParaRPr lang="zh-TW" altLang="en-US"/>
        </a:p>
      </dgm:t>
    </dgm:pt>
    <dgm:pt modelId="{A137D739-83F6-47EC-A502-5A796000B8DF}" type="sibTrans" cxnId="{E096926A-DD4C-40D6-9AF8-0A804D6B7983}">
      <dgm:prSet/>
      <dgm:spPr/>
      <dgm:t>
        <a:bodyPr/>
        <a:lstStyle/>
        <a:p>
          <a:endParaRPr lang="zh-TW" altLang="en-US"/>
        </a:p>
      </dgm:t>
    </dgm:pt>
    <dgm:pt modelId="{CB58B190-771C-4A24-A557-69A196CE2F57}" type="pres">
      <dgm:prSet presAssocID="{DF4857E7-5C40-4E4D-8F9E-0F40BE240B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6FD985-5CE7-4114-9298-E5086CD4A5A7}" type="pres">
      <dgm:prSet presAssocID="{0F9F144E-5A69-4079-9CFE-833FB141B5B7}" presName="composite" presStyleCnt="0"/>
      <dgm:spPr/>
    </dgm:pt>
    <dgm:pt modelId="{A3A0BBF0-A81E-4887-B64A-9985A4CE49BE}" type="pres">
      <dgm:prSet presAssocID="{0F9F144E-5A69-4079-9CFE-833FB141B5B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36B4ED-24EE-48FE-AD90-60DCB92DB0C0}" type="pres">
      <dgm:prSet presAssocID="{0F9F144E-5A69-4079-9CFE-833FB141B5B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2C9971-A509-4D3E-AF68-564422B28BD8}" type="pres">
      <dgm:prSet presAssocID="{FAB8FA54-A1F3-488D-B823-07CCB71E4D44}" presName="space" presStyleCnt="0"/>
      <dgm:spPr/>
    </dgm:pt>
    <dgm:pt modelId="{48EC260F-402D-4F72-82BC-E41F970EBBC0}" type="pres">
      <dgm:prSet presAssocID="{F5E45C32-85BB-467F-80E6-A808871E72F3}" presName="composite" presStyleCnt="0"/>
      <dgm:spPr/>
    </dgm:pt>
    <dgm:pt modelId="{BC5CF118-4914-40B0-AB43-5CF38D3CD612}" type="pres">
      <dgm:prSet presAssocID="{F5E45C32-85BB-467F-80E6-A808871E72F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44ECEF-DB69-443E-9EE8-746533F637DF}" type="pres">
      <dgm:prSet presAssocID="{F5E45C32-85BB-467F-80E6-A808871E72F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97FD31-F3F7-4A09-897D-888C69382449}" type="pres">
      <dgm:prSet presAssocID="{F29CEF7E-7A2A-457D-9BE3-75C08A423C81}" presName="space" presStyleCnt="0"/>
      <dgm:spPr/>
    </dgm:pt>
    <dgm:pt modelId="{C57E2DEB-830E-4221-8212-8AB8A065B186}" type="pres">
      <dgm:prSet presAssocID="{7592B694-086D-4180-B053-CE7AD13C9858}" presName="composite" presStyleCnt="0"/>
      <dgm:spPr/>
    </dgm:pt>
    <dgm:pt modelId="{E2A60E8B-44B2-4FE8-BFB5-B2DE47D5E975}" type="pres">
      <dgm:prSet presAssocID="{7592B694-086D-4180-B053-CE7AD13C985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1340A7-FFD3-403C-8075-515E68235FEF}" type="pres">
      <dgm:prSet presAssocID="{7592B694-086D-4180-B053-CE7AD13C985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7F8C0-9E3C-4B93-A154-A4C7C80BEF9C}" type="pres">
      <dgm:prSet presAssocID="{34A6F1FD-1787-4988-A7E6-472B7C66BD09}" presName="space" presStyleCnt="0"/>
      <dgm:spPr/>
    </dgm:pt>
    <dgm:pt modelId="{613188B7-3EA2-4C8C-B38E-341FBA4BCAB9}" type="pres">
      <dgm:prSet presAssocID="{68DE1B8C-EBBC-4ACF-AD69-E108E4A8C85C}" presName="composite" presStyleCnt="0"/>
      <dgm:spPr/>
    </dgm:pt>
    <dgm:pt modelId="{95E97069-8FCE-4150-B478-BF4B7CE83318}" type="pres">
      <dgm:prSet presAssocID="{68DE1B8C-EBBC-4ACF-AD69-E108E4A8C85C}" presName="parTx" presStyleLbl="alignNode1" presStyleIdx="3" presStyleCnt="4" custScaleX="120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B762B1-FE3C-4DB0-AC5D-F1428F8A2A12}" type="pres">
      <dgm:prSet presAssocID="{68DE1B8C-EBBC-4ACF-AD69-E108E4A8C85C}" presName="desTx" presStyleLbl="alignAccFollowNode1" presStyleIdx="3" presStyleCnt="4" custScaleX="121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669D2C-41B3-4A5E-AAE0-A6ADEAE8A327}" srcId="{68DE1B8C-EBBC-4ACF-AD69-E108E4A8C85C}" destId="{3FD6F90D-8978-4C7E-AF4C-E4F5236AEF73}" srcOrd="1" destOrd="0" parTransId="{EE6AD2E2-BDEC-46AD-856F-1BA89B7E0D12}" sibTransId="{3AA1CE54-2AE3-45A9-A87C-29ED6FB097D6}"/>
    <dgm:cxn modelId="{014AF416-12E3-4761-A148-13588F35502B}" type="presOf" srcId="{0ACA420F-F077-4EB0-AB63-A1CFFE9EABD7}" destId="{BB44ECEF-DB69-443E-9EE8-746533F637DF}" srcOrd="0" destOrd="1" presId="urn:microsoft.com/office/officeart/2005/8/layout/hList1"/>
    <dgm:cxn modelId="{D975B321-387C-4490-92C7-8AE136B80052}" type="presOf" srcId="{32074760-1CE6-4EA9-A667-33C7E19C2D94}" destId="{9F36B4ED-24EE-48FE-AD90-60DCB92DB0C0}" srcOrd="0" destOrd="0" presId="urn:microsoft.com/office/officeart/2005/8/layout/hList1"/>
    <dgm:cxn modelId="{C3358971-12EB-4228-B4A2-D195109A28F4}" type="presOf" srcId="{A766E2ED-C2E8-4E07-AF18-7EC57476A5C8}" destId="{9F36B4ED-24EE-48FE-AD90-60DCB92DB0C0}" srcOrd="0" destOrd="1" presId="urn:microsoft.com/office/officeart/2005/8/layout/hList1"/>
    <dgm:cxn modelId="{2FF14536-89F8-4423-9DBD-991F5AE8D7F1}" type="presOf" srcId="{7592B694-086D-4180-B053-CE7AD13C9858}" destId="{E2A60E8B-44B2-4FE8-BFB5-B2DE47D5E975}" srcOrd="0" destOrd="0" presId="urn:microsoft.com/office/officeart/2005/8/layout/hList1"/>
    <dgm:cxn modelId="{F53C5B60-EE78-46AA-90FC-BDF2F3396876}" srcId="{DF4857E7-5C40-4E4D-8F9E-0F40BE240B2F}" destId="{68DE1B8C-EBBC-4ACF-AD69-E108E4A8C85C}" srcOrd="3" destOrd="0" parTransId="{94D73433-720A-40B7-8E81-899280B4DD52}" sibTransId="{10D11475-433C-4D63-8B5E-9E928E6DD9A1}"/>
    <dgm:cxn modelId="{792FB76A-389C-45B7-8308-227DADB5CF70}" srcId="{0F9F144E-5A69-4079-9CFE-833FB141B5B7}" destId="{32074760-1CE6-4EA9-A667-33C7E19C2D94}" srcOrd="0" destOrd="0" parTransId="{41FFA3F1-CAF6-4B0C-90FB-AAF097D8C840}" sibTransId="{66E711EC-17A3-40E0-B60B-5A2F466C9D11}"/>
    <dgm:cxn modelId="{480B50B0-2B6C-46AE-B5E2-360A06F0482C}" srcId="{F5E45C32-85BB-467F-80E6-A808871E72F3}" destId="{0ACA420F-F077-4EB0-AB63-A1CFFE9EABD7}" srcOrd="1" destOrd="0" parTransId="{40BEE3CD-1C11-4D1F-AB53-2977D153674C}" sibTransId="{A128E29C-8D87-4814-B45A-97C814E0C028}"/>
    <dgm:cxn modelId="{C3F684FE-A0E7-411B-A303-2C8155B38D48}" srcId="{DF4857E7-5C40-4E4D-8F9E-0F40BE240B2F}" destId="{F5E45C32-85BB-467F-80E6-A808871E72F3}" srcOrd="1" destOrd="0" parTransId="{FAB096C4-43F1-4FB0-A740-B5A33490B558}" sibTransId="{F29CEF7E-7A2A-457D-9BE3-75C08A423C81}"/>
    <dgm:cxn modelId="{92E0E4AC-AA4F-4221-B4F5-BC44ADD50226}" srcId="{F5E45C32-85BB-467F-80E6-A808871E72F3}" destId="{FA9C7340-018E-4F73-A402-B7FF8C34CDC0}" srcOrd="2" destOrd="0" parTransId="{1805A85A-B92E-48E0-886D-23F094607276}" sibTransId="{44F9A519-DD68-4648-B8E0-DFC7EF2120B7}"/>
    <dgm:cxn modelId="{E096926A-DD4C-40D6-9AF8-0A804D6B7983}" srcId="{7592B694-086D-4180-B053-CE7AD13C9858}" destId="{CB477CC7-A5A0-4E0C-B089-FEF415507FBA}" srcOrd="1" destOrd="0" parTransId="{1F3969E1-F8DE-422D-93F2-2D1D69193C5C}" sibTransId="{A137D739-83F6-47EC-A502-5A796000B8DF}"/>
    <dgm:cxn modelId="{8BB92FAC-3550-470C-B5D4-3CDA6EC5D3B9}" type="presOf" srcId="{512A4932-71C2-4AF1-A35F-4F4632F17C02}" destId="{7C1340A7-FFD3-403C-8075-515E68235FEF}" srcOrd="0" destOrd="2" presId="urn:microsoft.com/office/officeart/2005/8/layout/hList1"/>
    <dgm:cxn modelId="{CF8E2B0A-1623-4348-AFCA-5150976F8BE1}" type="presOf" srcId="{68DE1B8C-EBBC-4ACF-AD69-E108E4A8C85C}" destId="{95E97069-8FCE-4150-B478-BF4B7CE83318}" srcOrd="0" destOrd="0" presId="urn:microsoft.com/office/officeart/2005/8/layout/hList1"/>
    <dgm:cxn modelId="{0BD93622-14BA-4753-A70D-B5E1BCB584A0}" type="presOf" srcId="{6193ECAA-3925-487F-ADF8-CE1362754FFF}" destId="{BB44ECEF-DB69-443E-9EE8-746533F637DF}" srcOrd="0" destOrd="0" presId="urn:microsoft.com/office/officeart/2005/8/layout/hList1"/>
    <dgm:cxn modelId="{918FC998-3E81-4E2A-A8E0-FB3EB04E2705}" srcId="{0F9F144E-5A69-4079-9CFE-833FB141B5B7}" destId="{A766E2ED-C2E8-4E07-AF18-7EC57476A5C8}" srcOrd="1" destOrd="0" parTransId="{A1530F03-6C5E-45D7-8222-AD175A7090BD}" sibTransId="{05B31AC5-A983-4FEC-B0BE-EB0462CF6128}"/>
    <dgm:cxn modelId="{75F5254B-5F8D-469A-ACA3-3EBD5B1D717D}" type="presOf" srcId="{7DCD12F6-9D96-4CEE-B77D-0059BD9F172C}" destId="{B5B762B1-FE3C-4DB0-AC5D-F1428F8A2A12}" srcOrd="0" destOrd="2" presId="urn:microsoft.com/office/officeart/2005/8/layout/hList1"/>
    <dgm:cxn modelId="{6A8148C9-213A-4A1A-B189-07B08D89EFD5}" type="presOf" srcId="{FA9C7340-018E-4F73-A402-B7FF8C34CDC0}" destId="{BB44ECEF-DB69-443E-9EE8-746533F637DF}" srcOrd="0" destOrd="2" presId="urn:microsoft.com/office/officeart/2005/8/layout/hList1"/>
    <dgm:cxn modelId="{FA16C23C-5596-42A1-981A-487742CF3BBD}" srcId="{F5E45C32-85BB-467F-80E6-A808871E72F3}" destId="{6193ECAA-3925-487F-ADF8-CE1362754FFF}" srcOrd="0" destOrd="0" parTransId="{CA95F830-F096-4B8A-8E76-097EF46A4F44}" sibTransId="{4C2F44CE-5AB4-4FFE-B037-FFB0E3B4A7EB}"/>
    <dgm:cxn modelId="{42032CCC-41F9-4B3F-A503-E38701F4AC02}" srcId="{7592B694-086D-4180-B053-CE7AD13C9858}" destId="{512A4932-71C2-4AF1-A35F-4F4632F17C02}" srcOrd="2" destOrd="0" parTransId="{47E31259-60CB-40FB-B391-CCAEC2189164}" sibTransId="{4C7C1C5B-4033-4A4C-87E1-4A3C60B720B7}"/>
    <dgm:cxn modelId="{583CC615-DAE7-4276-AD9F-C578D26FEDFC}" srcId="{DF4857E7-5C40-4E4D-8F9E-0F40BE240B2F}" destId="{7592B694-086D-4180-B053-CE7AD13C9858}" srcOrd="2" destOrd="0" parTransId="{C8FADD59-ED12-44D1-A076-7A13B0AC344E}" sibTransId="{34A6F1FD-1787-4988-A7E6-472B7C66BD09}"/>
    <dgm:cxn modelId="{D800B0BC-2A7F-46BB-87ED-E79153435C90}" type="presOf" srcId="{0F9F144E-5A69-4079-9CFE-833FB141B5B7}" destId="{A3A0BBF0-A81E-4887-B64A-9985A4CE49BE}" srcOrd="0" destOrd="0" presId="urn:microsoft.com/office/officeart/2005/8/layout/hList1"/>
    <dgm:cxn modelId="{EF20E3BB-DBB7-49DB-9C8F-639A109063DE}" type="presOf" srcId="{F5E45C32-85BB-467F-80E6-A808871E72F3}" destId="{BC5CF118-4914-40B0-AB43-5CF38D3CD612}" srcOrd="0" destOrd="0" presId="urn:microsoft.com/office/officeart/2005/8/layout/hList1"/>
    <dgm:cxn modelId="{8D6B5497-475C-46A9-805D-510F815F9B98}" srcId="{7592B694-086D-4180-B053-CE7AD13C9858}" destId="{8665C39E-B30E-4258-BEA9-83E0F7084606}" srcOrd="0" destOrd="0" parTransId="{8211EBE3-1C93-4CFB-BBEE-7A708996ED07}" sibTransId="{6779ED75-3327-4C98-9C89-1343058D49BC}"/>
    <dgm:cxn modelId="{FC4067CC-BC2D-4934-8AB5-E94C93F3642B}" type="presOf" srcId="{CB477CC7-A5A0-4E0C-B089-FEF415507FBA}" destId="{7C1340A7-FFD3-403C-8075-515E68235FEF}" srcOrd="0" destOrd="1" presId="urn:microsoft.com/office/officeart/2005/8/layout/hList1"/>
    <dgm:cxn modelId="{B4186457-1219-426F-922C-5AECDCC53AC0}" srcId="{68DE1B8C-EBBC-4ACF-AD69-E108E4A8C85C}" destId="{8C9EF0B8-B348-4F26-938D-6A3D8F1D01C9}" srcOrd="0" destOrd="0" parTransId="{317FEE05-7414-4035-9841-8DABE546206E}" sibTransId="{5DAD05BE-4905-4E9C-9DE0-125B4DBFBE33}"/>
    <dgm:cxn modelId="{489A4345-ED72-48E9-83E7-46F0C69C6798}" type="presOf" srcId="{3FD6F90D-8978-4C7E-AF4C-E4F5236AEF73}" destId="{B5B762B1-FE3C-4DB0-AC5D-F1428F8A2A12}" srcOrd="0" destOrd="1" presId="urn:microsoft.com/office/officeart/2005/8/layout/hList1"/>
    <dgm:cxn modelId="{2ADDAF14-5721-4EB3-AAE2-E26811F51770}" type="presOf" srcId="{DF4857E7-5C40-4E4D-8F9E-0F40BE240B2F}" destId="{CB58B190-771C-4A24-A557-69A196CE2F57}" srcOrd="0" destOrd="0" presId="urn:microsoft.com/office/officeart/2005/8/layout/hList1"/>
    <dgm:cxn modelId="{8BF652A8-B747-4011-8997-2C8E587087B9}" srcId="{68DE1B8C-EBBC-4ACF-AD69-E108E4A8C85C}" destId="{7DCD12F6-9D96-4CEE-B77D-0059BD9F172C}" srcOrd="2" destOrd="0" parTransId="{05220267-9773-4777-8E6B-2437F9979F0B}" sibTransId="{89843E98-8750-44A8-9562-C70EE7FD83F4}"/>
    <dgm:cxn modelId="{696FC290-58F8-4B0A-B325-8A4CDCEFC93C}" srcId="{DF4857E7-5C40-4E4D-8F9E-0F40BE240B2F}" destId="{0F9F144E-5A69-4079-9CFE-833FB141B5B7}" srcOrd="0" destOrd="0" parTransId="{5295059C-89BD-48FC-9FB0-63BD38C2AF52}" sibTransId="{FAB8FA54-A1F3-488D-B823-07CCB71E4D44}"/>
    <dgm:cxn modelId="{89251C27-D3D2-4193-B754-6F0659E4F39B}" type="presOf" srcId="{8C9EF0B8-B348-4F26-938D-6A3D8F1D01C9}" destId="{B5B762B1-FE3C-4DB0-AC5D-F1428F8A2A12}" srcOrd="0" destOrd="0" presId="urn:microsoft.com/office/officeart/2005/8/layout/hList1"/>
    <dgm:cxn modelId="{DAF05AA0-BC15-402D-AE45-D92114312247}" type="presOf" srcId="{8665C39E-B30E-4258-BEA9-83E0F7084606}" destId="{7C1340A7-FFD3-403C-8075-515E68235FEF}" srcOrd="0" destOrd="0" presId="urn:microsoft.com/office/officeart/2005/8/layout/hList1"/>
    <dgm:cxn modelId="{4DC81A49-D369-401A-AAE0-3AE395A80CC9}" type="presParOf" srcId="{CB58B190-771C-4A24-A557-69A196CE2F57}" destId="{C16FD985-5CE7-4114-9298-E5086CD4A5A7}" srcOrd="0" destOrd="0" presId="urn:microsoft.com/office/officeart/2005/8/layout/hList1"/>
    <dgm:cxn modelId="{523BCF12-243B-4524-A002-AB180A2BEFEE}" type="presParOf" srcId="{C16FD985-5CE7-4114-9298-E5086CD4A5A7}" destId="{A3A0BBF0-A81E-4887-B64A-9985A4CE49BE}" srcOrd="0" destOrd="0" presId="urn:microsoft.com/office/officeart/2005/8/layout/hList1"/>
    <dgm:cxn modelId="{E0B24AF7-8FD0-417F-95A7-A84C3A807928}" type="presParOf" srcId="{C16FD985-5CE7-4114-9298-E5086CD4A5A7}" destId="{9F36B4ED-24EE-48FE-AD90-60DCB92DB0C0}" srcOrd="1" destOrd="0" presId="urn:microsoft.com/office/officeart/2005/8/layout/hList1"/>
    <dgm:cxn modelId="{8E669133-893D-4CB8-B1FF-82AC32E3218C}" type="presParOf" srcId="{CB58B190-771C-4A24-A557-69A196CE2F57}" destId="{F02C9971-A509-4D3E-AF68-564422B28BD8}" srcOrd="1" destOrd="0" presId="urn:microsoft.com/office/officeart/2005/8/layout/hList1"/>
    <dgm:cxn modelId="{1692372C-5DDA-46BF-86BA-E41C9C99998E}" type="presParOf" srcId="{CB58B190-771C-4A24-A557-69A196CE2F57}" destId="{48EC260F-402D-4F72-82BC-E41F970EBBC0}" srcOrd="2" destOrd="0" presId="urn:microsoft.com/office/officeart/2005/8/layout/hList1"/>
    <dgm:cxn modelId="{C5837564-3718-4885-BC26-9336CD4C7600}" type="presParOf" srcId="{48EC260F-402D-4F72-82BC-E41F970EBBC0}" destId="{BC5CF118-4914-40B0-AB43-5CF38D3CD612}" srcOrd="0" destOrd="0" presId="urn:microsoft.com/office/officeart/2005/8/layout/hList1"/>
    <dgm:cxn modelId="{B03C2402-C13D-480E-AC74-9966F75643F4}" type="presParOf" srcId="{48EC260F-402D-4F72-82BC-E41F970EBBC0}" destId="{BB44ECEF-DB69-443E-9EE8-746533F637DF}" srcOrd="1" destOrd="0" presId="urn:microsoft.com/office/officeart/2005/8/layout/hList1"/>
    <dgm:cxn modelId="{B7E38DF8-9DE5-4EC0-ACEB-E05250D931A6}" type="presParOf" srcId="{CB58B190-771C-4A24-A557-69A196CE2F57}" destId="{3097FD31-F3F7-4A09-897D-888C69382449}" srcOrd="3" destOrd="0" presId="urn:microsoft.com/office/officeart/2005/8/layout/hList1"/>
    <dgm:cxn modelId="{A8DF30F6-C8CD-4DF2-8659-6962D3CD2053}" type="presParOf" srcId="{CB58B190-771C-4A24-A557-69A196CE2F57}" destId="{C57E2DEB-830E-4221-8212-8AB8A065B186}" srcOrd="4" destOrd="0" presId="urn:microsoft.com/office/officeart/2005/8/layout/hList1"/>
    <dgm:cxn modelId="{40E8B025-88D2-4483-9593-526A20D7DB50}" type="presParOf" srcId="{C57E2DEB-830E-4221-8212-8AB8A065B186}" destId="{E2A60E8B-44B2-4FE8-BFB5-B2DE47D5E975}" srcOrd="0" destOrd="0" presId="urn:microsoft.com/office/officeart/2005/8/layout/hList1"/>
    <dgm:cxn modelId="{C9A63B71-BACB-4563-9EFE-A660F60EAD37}" type="presParOf" srcId="{C57E2DEB-830E-4221-8212-8AB8A065B186}" destId="{7C1340A7-FFD3-403C-8075-515E68235FEF}" srcOrd="1" destOrd="0" presId="urn:microsoft.com/office/officeart/2005/8/layout/hList1"/>
    <dgm:cxn modelId="{56CE19DB-F86B-4AA3-AE22-4499D942940B}" type="presParOf" srcId="{CB58B190-771C-4A24-A557-69A196CE2F57}" destId="{E077F8C0-9E3C-4B93-A154-A4C7C80BEF9C}" srcOrd="5" destOrd="0" presId="urn:microsoft.com/office/officeart/2005/8/layout/hList1"/>
    <dgm:cxn modelId="{0F1A99AD-303A-44D1-9ED2-D4E9A4CC02B6}" type="presParOf" srcId="{CB58B190-771C-4A24-A557-69A196CE2F57}" destId="{613188B7-3EA2-4C8C-B38E-341FBA4BCAB9}" srcOrd="6" destOrd="0" presId="urn:microsoft.com/office/officeart/2005/8/layout/hList1"/>
    <dgm:cxn modelId="{5209EDE1-7E08-450E-82A7-AB821EDC68B4}" type="presParOf" srcId="{613188B7-3EA2-4C8C-B38E-341FBA4BCAB9}" destId="{95E97069-8FCE-4150-B478-BF4B7CE83318}" srcOrd="0" destOrd="0" presId="urn:microsoft.com/office/officeart/2005/8/layout/hList1"/>
    <dgm:cxn modelId="{DE19D7B2-C883-49D4-B3DC-1E096377C696}" type="presParOf" srcId="{613188B7-3EA2-4C8C-B38E-341FBA4BCAB9}" destId="{B5B762B1-FE3C-4DB0-AC5D-F1428F8A2A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38A3-A5F8-42DC-B64E-786737E5DE15}">
      <dsp:nvSpPr>
        <dsp:cNvPr id="0" name=""/>
        <dsp:cNvSpPr/>
      </dsp:nvSpPr>
      <dsp:spPr>
        <a:xfrm>
          <a:off x="3327" y="1681880"/>
          <a:ext cx="2936576" cy="1174630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kern="1200" noProof="0" dirty="0"/>
            <a:t>1/3-2/26</a:t>
          </a:r>
          <a:endParaRPr lang="zh-TW" altLang="en-US" sz="3800" kern="1200" noProof="0" dirty="0"/>
        </a:p>
      </dsp:txBody>
      <dsp:txXfrm>
        <a:off x="590642" y="1681880"/>
        <a:ext cx="1761946" cy="1174630"/>
      </dsp:txXfrm>
    </dsp:sp>
    <dsp:sp modelId="{EB750739-D15E-485D-A3AF-2225D8029BA0}">
      <dsp:nvSpPr>
        <dsp:cNvPr id="0" name=""/>
        <dsp:cNvSpPr/>
      </dsp:nvSpPr>
      <dsp:spPr>
        <a:xfrm>
          <a:off x="3327" y="3003339"/>
          <a:ext cx="2349260" cy="17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/>
            <a:t>開放申請</a:t>
          </a:r>
        </a:p>
      </dsp:txBody>
      <dsp:txXfrm>
        <a:off x="3327" y="3003339"/>
        <a:ext cx="2349260" cy="1795500"/>
      </dsp:txXfrm>
    </dsp:sp>
    <dsp:sp modelId="{9863208C-275F-4BAC-9C55-98DE5859B2BC}">
      <dsp:nvSpPr>
        <dsp:cNvPr id="0" name=""/>
        <dsp:cNvSpPr/>
      </dsp:nvSpPr>
      <dsp:spPr>
        <a:xfrm>
          <a:off x="2723903" y="1681880"/>
          <a:ext cx="2936576" cy="1174630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kern="1200" noProof="0" dirty="0"/>
            <a:t>2/1-2/22</a:t>
          </a:r>
          <a:endParaRPr lang="zh-TW" altLang="en-US" sz="3800" kern="1200" noProof="0" dirty="0"/>
        </a:p>
      </dsp:txBody>
      <dsp:txXfrm>
        <a:off x="3311218" y="1681880"/>
        <a:ext cx="1761946" cy="1174630"/>
      </dsp:txXfrm>
    </dsp:sp>
    <dsp:sp modelId="{16536A73-8963-4D09-8B04-717FE8CE291E}">
      <dsp:nvSpPr>
        <dsp:cNvPr id="0" name=""/>
        <dsp:cNvSpPr/>
      </dsp:nvSpPr>
      <dsp:spPr>
        <a:xfrm>
          <a:off x="2723903" y="3003339"/>
          <a:ext cx="2349260" cy="17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/>
            <a:t>學海築夢、新南向學海築夢各計畫主持人申請並維謢專屬帳號資料</a:t>
          </a:r>
        </a:p>
      </dsp:txBody>
      <dsp:txXfrm>
        <a:off x="2723903" y="3003339"/>
        <a:ext cx="2349260" cy="1795500"/>
      </dsp:txXfrm>
    </dsp:sp>
    <dsp:sp modelId="{E1C0EB82-6327-492E-A345-F3BD624EDE7A}">
      <dsp:nvSpPr>
        <dsp:cNvPr id="0" name=""/>
        <dsp:cNvSpPr/>
      </dsp:nvSpPr>
      <dsp:spPr>
        <a:xfrm>
          <a:off x="5444479" y="1681880"/>
          <a:ext cx="2936576" cy="1174630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kern="1200" noProof="0" dirty="0"/>
            <a:t>2/1-2/22</a:t>
          </a:r>
          <a:endParaRPr lang="zh-TW" altLang="en-US" sz="3800" kern="1200" noProof="0" dirty="0"/>
        </a:p>
      </dsp:txBody>
      <dsp:txXfrm>
        <a:off x="6031794" y="1681880"/>
        <a:ext cx="1761946" cy="1174630"/>
      </dsp:txXfrm>
    </dsp:sp>
    <dsp:sp modelId="{04F2D755-987A-48B0-8DBE-FE05F010754B}">
      <dsp:nvSpPr>
        <dsp:cNvPr id="0" name=""/>
        <dsp:cNvSpPr/>
      </dsp:nvSpPr>
      <dsp:spPr>
        <a:xfrm>
          <a:off x="5444479" y="3003339"/>
          <a:ext cx="2349260" cy="17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/>
            <a:t>交計畫申請書及學生相關資料</a:t>
          </a:r>
        </a:p>
      </dsp:txBody>
      <dsp:txXfrm>
        <a:off x="5444479" y="3003339"/>
        <a:ext cx="2349260" cy="1795500"/>
      </dsp:txXfrm>
    </dsp:sp>
    <dsp:sp modelId="{2E7DB686-62F9-4C14-B6FB-F07267C33451}">
      <dsp:nvSpPr>
        <dsp:cNvPr id="0" name=""/>
        <dsp:cNvSpPr/>
      </dsp:nvSpPr>
      <dsp:spPr>
        <a:xfrm>
          <a:off x="8165056" y="1681880"/>
          <a:ext cx="2936576" cy="1174630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noProof="0" dirty="0"/>
            <a:t>3/1</a:t>
          </a:r>
          <a:endParaRPr lang="zh-TW" altLang="en-US" sz="3600" kern="1200" noProof="0" dirty="0"/>
        </a:p>
      </dsp:txBody>
      <dsp:txXfrm>
        <a:off x="8752371" y="1681880"/>
        <a:ext cx="1761946" cy="1174630"/>
      </dsp:txXfrm>
    </dsp:sp>
    <dsp:sp modelId="{0076FDA5-669A-49F1-87C1-014186740329}">
      <dsp:nvSpPr>
        <dsp:cNvPr id="0" name=""/>
        <dsp:cNvSpPr/>
      </dsp:nvSpPr>
      <dsp:spPr>
        <a:xfrm>
          <a:off x="8165056" y="3003339"/>
          <a:ext cx="2349260" cy="17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/>
            <a:t>申請截止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/>
            <a:t>繳交計畫書、學生相關資料至</a:t>
          </a:r>
          <a:r>
            <a:rPr lang="zh-TW" altLang="en-US" sz="2400" kern="1200" noProof="0" dirty="0" smtClean="0"/>
            <a:t>國際處</a:t>
          </a:r>
          <a:endParaRPr lang="zh-TW" altLang="en-US" sz="2400" kern="1200" noProof="0" dirty="0"/>
        </a:p>
      </dsp:txBody>
      <dsp:txXfrm>
        <a:off x="8165056" y="3003339"/>
        <a:ext cx="2349260" cy="1795500"/>
      </dsp:txXfrm>
    </dsp:sp>
    <dsp:sp modelId="{07DC14AC-A1A6-4D0A-9CDD-04EE3E7EA307}">
      <dsp:nvSpPr>
        <dsp:cNvPr id="0" name=""/>
        <dsp:cNvSpPr/>
      </dsp:nvSpPr>
      <dsp:spPr>
        <a:xfrm>
          <a:off x="10885632" y="1681880"/>
          <a:ext cx="2936576" cy="1174630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noProof="0" dirty="0"/>
            <a:t>6/10~</a:t>
          </a:r>
          <a:endParaRPr lang="zh-TW" altLang="en-US" sz="3600" kern="1200" noProof="0" dirty="0"/>
        </a:p>
      </dsp:txBody>
      <dsp:txXfrm>
        <a:off x="11472947" y="1681880"/>
        <a:ext cx="1761946" cy="1174630"/>
      </dsp:txXfrm>
    </dsp:sp>
    <dsp:sp modelId="{D4E2A0A5-AD0A-4D10-9DCF-F81B1BF1B9FA}">
      <dsp:nvSpPr>
        <dsp:cNvPr id="0" name=""/>
        <dsp:cNvSpPr/>
      </dsp:nvSpPr>
      <dsp:spPr>
        <a:xfrm>
          <a:off x="10885632" y="3003339"/>
          <a:ext cx="2349260" cy="17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/>
            <a:t>公告核定金額並開始執行</a:t>
          </a:r>
        </a:p>
      </dsp:txBody>
      <dsp:txXfrm>
        <a:off x="10885632" y="3003339"/>
        <a:ext cx="2349260" cy="1795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0BBF0-A81E-4887-B64A-9985A4CE49BE}">
      <dsp:nvSpPr>
        <dsp:cNvPr id="0" name=""/>
        <dsp:cNvSpPr/>
      </dsp:nvSpPr>
      <dsp:spPr>
        <a:xfrm>
          <a:off x="5815" y="647702"/>
          <a:ext cx="2996267" cy="1198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ym typeface="Salesforce Sans"/>
            </a:rPr>
            <a:t>學海飛颺</a:t>
          </a:r>
          <a:endParaRPr lang="zh-TW" altLang="en-US" sz="32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15" y="647702"/>
        <a:ext cx="2996267" cy="1198506"/>
      </dsp:txXfrm>
    </dsp:sp>
    <dsp:sp modelId="{9F36B4ED-24EE-48FE-AD90-60DCB92DB0C0}">
      <dsp:nvSpPr>
        <dsp:cNvPr id="0" name=""/>
        <dsp:cNvSpPr/>
      </dsp:nvSpPr>
      <dsp:spPr>
        <a:xfrm>
          <a:off x="5815" y="1846208"/>
          <a:ext cx="2996267" cy="2810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rtlCol="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ym typeface="Salesforce Sans"/>
            </a:rPr>
            <a:t>選送優秀學生赴國外大專校院修讀學分</a:t>
          </a:r>
          <a:endParaRPr lang="en-US" altLang="zh-TW" sz="2600" b="1" kern="1200" noProof="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15" y="1846208"/>
        <a:ext cx="2996267" cy="2810880"/>
      </dsp:txXfrm>
    </dsp:sp>
    <dsp:sp modelId="{BC5CF118-4914-40B0-AB43-5CF38D3CD612}">
      <dsp:nvSpPr>
        <dsp:cNvPr id="0" name=""/>
        <dsp:cNvSpPr/>
      </dsp:nvSpPr>
      <dsp:spPr>
        <a:xfrm>
          <a:off x="3421559" y="647702"/>
          <a:ext cx="2996267" cy="1198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ym typeface="Salesforce Sans"/>
            </a:rPr>
            <a:t>學海惜珠</a:t>
          </a:r>
          <a:endParaRPr lang="zh-TW" altLang="en-US" sz="3200" b="1" kern="1200" noProof="0" dirty="0"/>
        </a:p>
      </dsp:txBody>
      <dsp:txXfrm>
        <a:off x="3421559" y="647702"/>
        <a:ext cx="2996267" cy="1198506"/>
      </dsp:txXfrm>
    </dsp:sp>
    <dsp:sp modelId="{BB44ECEF-DB69-443E-9EE8-746533F637DF}">
      <dsp:nvSpPr>
        <dsp:cNvPr id="0" name=""/>
        <dsp:cNvSpPr/>
      </dsp:nvSpPr>
      <dsp:spPr>
        <a:xfrm>
          <a:off x="3421559" y="1846208"/>
          <a:ext cx="2996267" cy="2810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rtlCol="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ym typeface="Salesforce Sans"/>
            </a:rPr>
            <a:t>選送優秀學生赴國外大專校院 修讀學分</a:t>
          </a:r>
          <a:endParaRPr lang="en-US" altLang="zh-TW" sz="2600" b="1" kern="1200" noProof="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olidFill>
                <a:srgbClr val="FF0000"/>
              </a:solidFill>
              <a:sym typeface="Salesforce Sans"/>
            </a:rPr>
            <a:t>限中</a:t>
          </a:r>
          <a:r>
            <a:rPr lang="en-US" altLang="zh-TW" sz="2600" b="1" kern="1200" dirty="0">
              <a:solidFill>
                <a:srgbClr val="FF0000"/>
              </a:solidFill>
              <a:sym typeface="Salesforce Sans"/>
            </a:rPr>
            <a:t>/</a:t>
          </a:r>
          <a:r>
            <a:rPr lang="zh-TW" altLang="en-US" sz="2600" b="1" kern="1200" dirty="0">
              <a:solidFill>
                <a:srgbClr val="FF0000"/>
              </a:solidFill>
            </a:rPr>
            <a:t>低收入戶</a:t>
          </a:r>
          <a:r>
            <a:rPr lang="zh-TW" altLang="en-US" sz="2600" b="1" kern="1200" dirty="0">
              <a:sym typeface="Salesforce Sans"/>
            </a:rPr>
            <a:t>學生</a:t>
          </a:r>
          <a:endParaRPr lang="en-US" altLang="zh-TW" sz="2600" b="1" kern="1200" noProof="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600" b="1" kern="1200" noProof="0" dirty="0"/>
        </a:p>
      </dsp:txBody>
      <dsp:txXfrm>
        <a:off x="3421559" y="1846208"/>
        <a:ext cx="2996267" cy="2810880"/>
      </dsp:txXfrm>
    </dsp:sp>
    <dsp:sp modelId="{E2A60E8B-44B2-4FE8-BFB5-B2DE47D5E975}">
      <dsp:nvSpPr>
        <dsp:cNvPr id="0" name=""/>
        <dsp:cNvSpPr/>
      </dsp:nvSpPr>
      <dsp:spPr>
        <a:xfrm>
          <a:off x="6837304" y="647702"/>
          <a:ext cx="2996267" cy="1198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ym typeface="Salesforce Sans"/>
            </a:rPr>
            <a:t>學海築夢</a:t>
          </a:r>
          <a:endParaRPr lang="zh-TW" altLang="en-US" sz="3200" b="1" kern="1200" noProof="0" dirty="0"/>
        </a:p>
      </dsp:txBody>
      <dsp:txXfrm>
        <a:off x="6837304" y="647702"/>
        <a:ext cx="2996267" cy="1198506"/>
      </dsp:txXfrm>
    </dsp:sp>
    <dsp:sp modelId="{7C1340A7-FFD3-403C-8075-515E68235FEF}">
      <dsp:nvSpPr>
        <dsp:cNvPr id="0" name=""/>
        <dsp:cNvSpPr/>
      </dsp:nvSpPr>
      <dsp:spPr>
        <a:xfrm>
          <a:off x="6837304" y="1846208"/>
          <a:ext cx="2996267" cy="2810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rtlCol="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ym typeface="Salesforce Sans"/>
            </a:rPr>
            <a:t>選送學生赴國外出國實習</a:t>
          </a:r>
          <a:endParaRPr lang="zh-TW" altLang="en-US" sz="2600" b="1" kern="1200" noProof="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olidFill>
                <a:srgbClr val="FF0000"/>
              </a:solidFill>
              <a:sym typeface="Salesforce Sans"/>
            </a:rPr>
            <a:t>非新南向國家</a:t>
          </a:r>
          <a:endParaRPr lang="zh-TW" altLang="en-US" sz="2600" b="1" kern="1200" noProof="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600" b="1" kern="1200" noProof="0" dirty="0"/>
        </a:p>
      </dsp:txBody>
      <dsp:txXfrm>
        <a:off x="6837304" y="1846208"/>
        <a:ext cx="2996267" cy="2810880"/>
      </dsp:txXfrm>
    </dsp:sp>
    <dsp:sp modelId="{95E97069-8FCE-4150-B478-BF4B7CE83318}">
      <dsp:nvSpPr>
        <dsp:cNvPr id="0" name=""/>
        <dsp:cNvSpPr/>
      </dsp:nvSpPr>
      <dsp:spPr>
        <a:xfrm>
          <a:off x="10267101" y="647702"/>
          <a:ext cx="3611910" cy="1198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ym typeface="Salesforce Sans"/>
            </a:rPr>
            <a:t>新南向學海築夢</a:t>
          </a:r>
          <a:endParaRPr lang="zh-TW" altLang="en-US" sz="3200" b="1" kern="1200" noProof="0" dirty="0"/>
        </a:p>
      </dsp:txBody>
      <dsp:txXfrm>
        <a:off x="10267101" y="647702"/>
        <a:ext cx="3611910" cy="1198506"/>
      </dsp:txXfrm>
    </dsp:sp>
    <dsp:sp modelId="{B5B762B1-FE3C-4DB0-AC5D-F1428F8A2A12}">
      <dsp:nvSpPr>
        <dsp:cNvPr id="0" name=""/>
        <dsp:cNvSpPr/>
      </dsp:nvSpPr>
      <dsp:spPr>
        <a:xfrm>
          <a:off x="10253049" y="1846208"/>
          <a:ext cx="3640015" cy="2810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rtlCol="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ym typeface="Salesforce Sans"/>
            </a:rPr>
            <a:t>選送學生赴國外出國實習</a:t>
          </a:r>
          <a:endParaRPr lang="zh-TW" altLang="en-US" sz="2600" b="1" kern="1200" noProof="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olidFill>
                <a:srgbClr val="FF0000"/>
              </a:solidFill>
              <a:sym typeface="Salesforce Sans"/>
            </a:rPr>
            <a:t>限新南向國家</a:t>
          </a:r>
          <a:endParaRPr lang="zh-TW" altLang="en-US" sz="2600" b="1" kern="1200" noProof="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600" b="1" kern="1200" noProof="0" dirty="0"/>
        </a:p>
      </dsp:txBody>
      <dsp:txXfrm>
        <a:off x="10253049" y="1846208"/>
        <a:ext cx="3640015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9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TW" smtClean="0"/>
              <a:pPr algn="r" rtl="0"/>
              <a:t>2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621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TW" smtClean="0"/>
              <a:pPr algn="r" rtl="0"/>
              <a:t>3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539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C02A38-CBA1-4576-BC7D-6063FFE94E57}" type="datetime1">
              <a:rPr lang="zh-TW" altLang="en-US" smtClean="0"/>
              <a:pPr/>
              <a:t>2025/7/10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7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72503" y="1854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學海計畫行前說明</a:t>
            </a:r>
            <a:endParaRPr lang="en-US" sz="5400" b="1" dirty="0"/>
          </a:p>
        </p:txBody>
      </p:sp>
      <p:sp>
        <p:nvSpPr>
          <p:cNvPr id="4" name="Text 1"/>
          <p:cNvSpPr/>
          <p:nvPr/>
        </p:nvSpPr>
        <p:spPr>
          <a:xfrm>
            <a:off x="980903" y="3587472"/>
            <a:ext cx="776832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 err="1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歡迎各位即將參與學海計畫的同學！本簡報將為您提供重要的行前資訊，幫助您順利完成出國學習的準備工作</a:t>
            </a:r>
            <a:r>
              <a:rPr lang="en-US" sz="240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。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6" name="Text 1"/>
          <p:cNvSpPr/>
          <p:nvPr/>
        </p:nvSpPr>
        <p:spPr>
          <a:xfrm>
            <a:off x="4447223" y="7182101"/>
            <a:ext cx="776832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國際事務處</a:t>
            </a:r>
            <a:r>
              <a:rPr lang="en-US" altLang="zh-TW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/</a:t>
            </a:r>
            <a:r>
              <a:rPr lang="zh-TW" altLang="en-US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國際與兩岸交流組</a:t>
            </a:r>
            <a:endParaRPr lang="en-US" sz="2400" dirty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92510" y="1940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注意事項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5792510" y="12430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580" y="128551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529626" y="1320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不可重複受補助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529626" y="181129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獲得學海計畫補助後，不可同時領取其他政府的出國補助。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792510" y="262782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580" y="267033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529626" y="2705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簽訂契約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529626" y="319611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出國前須與學校簽訂行政契約書，並遵守契約事項。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5792510" y="401264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580" y="405515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529626" y="40905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期限規定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6529626" y="458093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須於申請當年的隔年10月31日之前出國，否則視同放棄。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5792510" y="539746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580" y="543996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529626" y="54753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回國報到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6529626" y="5965747"/>
            <a:ext cx="7888123" cy="16471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60000"/>
              </a:lnSpc>
              <a:spcAft>
                <a:spcPts val="1200"/>
              </a:spcAft>
            </a:pPr>
            <a:r>
              <a:rPr 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回國後務必回原本學校報到，並在2星期內上傳心得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；另須上傳問卷調查表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/>
            </a:r>
            <a:b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</a:b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及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1000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字以內中文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/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英文心得報告，亦可上傳經驗分享短片至學海計畫網站。</a:t>
            </a:r>
            <a:r>
              <a:rPr lang="en-US" altLang="zh-TW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/>
            </a:r>
            <a:br>
              <a:rPr lang="en-US" altLang="zh-TW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</a:b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/>
            </a:r>
            <a:b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</a:b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（每篇心得需有照片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張以上，短片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(3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分鐘以內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)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不強制繳交，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/>
            </a:r>
            <a:b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</a:b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請上傳至個人雲端或</a:t>
            </a:r>
            <a:r>
              <a:rPr lang="en-US" altLang="zh-TW" sz="1750" dirty="0" err="1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Youtube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再貼連結至心得內）</a:t>
            </a:r>
            <a:endParaRPr lang="en-US" altLang="zh-TW" sz="1750" dirty="0" smtClean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75" y="7762875"/>
            <a:ext cx="221932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5757" y="744826"/>
            <a:ext cx="11411712" cy="875270"/>
          </a:xfrm>
        </p:spPr>
        <p:txBody>
          <a:bodyPr rtlCol="0">
            <a:normAutofit fontScale="90000"/>
          </a:bodyPr>
          <a:lstStyle/>
          <a:p>
            <a:r>
              <a:rPr lang="zh-TW" altLang="en-US" sz="5280" b="1" dirty="0">
                <a:sym typeface="Salesforce Sans"/>
              </a:rPr>
              <a:t>申請時程</a:t>
            </a:r>
          </a:p>
        </p:txBody>
      </p:sp>
      <p:graphicFrame>
        <p:nvGraphicFramePr>
          <p:cNvPr id="4" name="內容預留位置 3" descr="從左到右顯示了 4 個里程碑的＞形箭號流程圖，每個里程碑方塊中都有項目符號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257456"/>
              </p:ext>
            </p:extLst>
          </p:nvPr>
        </p:nvGraphicFramePr>
        <p:xfrm>
          <a:off x="488842" y="1349693"/>
          <a:ext cx="1382553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0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3709" y="450740"/>
            <a:ext cx="11411712" cy="961680"/>
          </a:xfrm>
        </p:spPr>
        <p:txBody>
          <a:bodyPr rtlCol="0">
            <a:normAutofit/>
          </a:bodyPr>
          <a:lstStyle/>
          <a:p>
            <a:r>
              <a:rPr lang="zh-TW" altLang="en-US" sz="5280" b="1" dirty="0">
                <a:sym typeface="Salesforce Sans"/>
              </a:rPr>
              <a:t>學海計畫類型</a:t>
            </a:r>
            <a:endParaRPr lang="zh-TW" altLang="en-US" sz="5280" dirty="0">
              <a:latin typeface="Salesforce Sans"/>
              <a:sym typeface="Salesforce Sans"/>
            </a:endParaRPr>
          </a:p>
        </p:txBody>
      </p:sp>
      <p:graphicFrame>
        <p:nvGraphicFramePr>
          <p:cNvPr id="4" name="內容預留位置 3" descr="顯示六個群組的群組清單圖表，從左至右分別是︰人事、設備、地點、外包服務、製造和銷售。每個群組下方列有 4 項資源的方塊，再往下則是附註方塊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794495"/>
              </p:ext>
            </p:extLst>
          </p:nvPr>
        </p:nvGraphicFramePr>
        <p:xfrm>
          <a:off x="426720" y="1219200"/>
          <a:ext cx="13898880" cy="530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284480" y="7633007"/>
            <a:ext cx="6101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FF0000"/>
                </a:solidFill>
                <a:sym typeface="Salesforce Sans"/>
              </a:rPr>
              <a:t>以上皆不包括大陸及港、澳地區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335059" y="5931093"/>
            <a:ext cx="7725421" cy="111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/>
                </a:solidFill>
              </a:rPr>
              <a:t>※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學海惜珠則須另外準備以下資料：</a:t>
            </a:r>
          </a:p>
          <a:p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低收入相關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補助證明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註明與正本相符並親筆簽名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14300112" y="7573395"/>
            <a:ext cx="194594" cy="444176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14106822" y="7573395"/>
            <a:ext cx="194594" cy="444176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＞形箭號 8"/>
          <p:cNvSpPr/>
          <p:nvPr/>
        </p:nvSpPr>
        <p:spPr>
          <a:xfrm>
            <a:off x="13910383" y="7573395"/>
            <a:ext cx="194594" cy="444176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學海計畫申請方法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09645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23363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申請階段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66473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12</a:t>
            </a:r>
            <a:r>
              <a:rPr lang="zh-TW" alt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月開始於網頁公告申請流程及辦理說明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會；</a:t>
            </a:r>
            <a:endParaRPr lang="en-US" altLang="zh-TW" sz="1750" dirty="0" smtClean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850"/>
              </a:lnSpc>
            </a:pP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r>
              <a:rPr lang="zh-TW" alt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月底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前彙整各</a:t>
            </a:r>
            <a:r>
              <a:rPr lang="zh-TW" alt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系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申請，</a:t>
            </a:r>
            <a:r>
              <a:rPr lang="en-US" altLang="zh-TW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r>
              <a:rPr lang="zh-TW" alt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月底前函報教育部。</a:t>
            </a:r>
            <a:endParaRPr lang="en-US" sz="1750" dirty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1273612" y="372117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出國前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0495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與薦送學校簽訂行政契約書。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10599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16" name="Shape 11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出國期間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43437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應保有「學生」身分，不得辦理休學。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49081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21" name="Shape 15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返國後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681918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向原薦送學校報到並上傳心得。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14548"/>
              </p:ext>
            </p:extLst>
          </p:nvPr>
        </p:nvGraphicFramePr>
        <p:xfrm>
          <a:off x="243835" y="1259964"/>
          <a:ext cx="14122404" cy="60884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81765">
                  <a:extLst>
                    <a:ext uri="{9D8B030D-6E8A-4147-A177-3AD203B41FA5}">
                      <a16:colId xmlns:a16="http://schemas.microsoft.com/office/drawing/2014/main" val="478138980"/>
                    </a:ext>
                  </a:extLst>
                </a:gridCol>
                <a:gridCol w="5567680">
                  <a:extLst>
                    <a:ext uri="{9D8B030D-6E8A-4147-A177-3AD203B41FA5}">
                      <a16:colId xmlns:a16="http://schemas.microsoft.com/office/drawing/2014/main" val="91807278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1911187456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410852599"/>
                    </a:ext>
                  </a:extLst>
                </a:gridCol>
              </a:tblGrid>
              <a:tr h="908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執行單位</a:t>
                      </a:r>
                      <a:r>
                        <a:rPr lang="en-US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/</a:t>
                      </a:r>
                      <a:r>
                        <a:rPr lang="zh-TW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工作說明</a:t>
                      </a:r>
                      <a:endParaRPr lang="zh-TW" altLang="en-US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國際處</a:t>
                      </a:r>
                      <a:endParaRPr lang="zh-TW" altLang="en-US" sz="200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執行系所</a:t>
                      </a:r>
                      <a:r>
                        <a:rPr lang="en-US" alt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/</a:t>
                      </a:r>
                      <a:r>
                        <a:rPr lang="zh-TW" alt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計畫主持人</a:t>
                      </a:r>
                      <a:endParaRPr lang="zh-TW" altLang="en-US" sz="200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學生</a:t>
                      </a:r>
                      <a:endParaRPr lang="zh-TW" altLang="en-US" sz="200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797424"/>
                  </a:ext>
                </a:extLst>
              </a:tr>
              <a:tr h="3968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出國前</a:t>
                      </a:r>
                      <a:endParaRPr lang="zh-TW" altLang="en-US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學海說明會參與及辦理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(12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網頁公告申請文件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(12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彙整各系</a:t>
                      </a: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申請海外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合作學校及實習</a:t>
                      </a: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機構合約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(2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月底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校內資格審查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(3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月中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2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聲明書</a:t>
                      </a:r>
                      <a:r>
                        <a:rPr lang="en-US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(3</a:t>
                      </a:r>
                      <a:r>
                        <a:rPr lang="zh-TW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月中</a:t>
                      </a:r>
                      <a:r>
                        <a:rPr lang="en-US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函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報教育部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(3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月底前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教育部公告審核經費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(5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月底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計畫主持人交流會及經費分發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(6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月初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召集計畫主持人與</a:t>
                      </a: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參加學生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辦理行前說明會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(6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月中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出國前</a:t>
                      </a: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預支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80%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的經費給學生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參與說明會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辦理申請文件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確認出國學生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築夢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行政契約書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提醒學生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合作意向書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廠商合約</a:t>
                      </a: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書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申請表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成績單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語言證明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行政契約</a:t>
                      </a: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書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學海惜珠申請者須提供中低收證明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申請必要之簽證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身</a:t>
                      </a:r>
                      <a:r>
                        <a:rPr lang="zh-TW" altLang="en-US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份</a:t>
                      </a:r>
                      <a:r>
                        <a:rPr 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證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存摺封面及封底影本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役男向生輔組報備申請出國許可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3660165"/>
                  </a:ext>
                </a:extLst>
              </a:tr>
              <a:tr h="12118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75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出國期間</a:t>
                      </a:r>
                      <a:endParaRPr lang="zh-TW" altLang="en-US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追蹤學生學習、實習狀況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(line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群組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追蹤學生學習、實習狀況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(line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群組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定期回報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含系上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保留登機證及機票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購票證明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</a:t>
                      </a:r>
                      <a:r>
                        <a:rPr lang="zh-TW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須學校統編</a:t>
                      </a:r>
                      <a:r>
                        <a:rPr lang="en-US" sz="175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175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904003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690775" y="400558"/>
            <a:ext cx="7760458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50"/>
              </a:lnSpc>
              <a:spcAft>
                <a:spcPts val="0"/>
              </a:spcAft>
            </a:pPr>
            <a:r>
              <a:rPr lang="zh-TW" altLang="zh-TW" sz="3200" b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學海系列計畫執行</a:t>
            </a:r>
            <a:r>
              <a:rPr lang="zh-TW" altLang="zh-TW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說明</a:t>
            </a:r>
            <a:r>
              <a:rPr lang="en-US" altLang="zh-TW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(</a:t>
            </a:r>
            <a:r>
              <a:rPr lang="zh-TW" altLang="en-US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出國前</a:t>
            </a:r>
            <a:r>
              <a:rPr lang="en-US" altLang="zh-TW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&amp;</a:t>
            </a:r>
            <a:r>
              <a:rPr lang="zh-TW" altLang="en-US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出國期</a:t>
            </a:r>
            <a:r>
              <a:rPr lang="zh-TW" altLang="en-US" sz="3200" b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間</a:t>
            </a:r>
            <a:r>
              <a:rPr lang="en-US" altLang="zh-TW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)</a:t>
            </a:r>
            <a:endParaRPr lang="zh-TW" altLang="zh-TW" sz="3200" b="1" dirty="0">
              <a:latin typeface="Gelasio" pitchFamily="34" charset="0"/>
              <a:ea typeface="Gelasio" pitchFamily="34" charset="-122"/>
              <a:cs typeface="Gelasio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75" y="7733776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6476"/>
              </p:ext>
            </p:extLst>
          </p:nvPr>
        </p:nvGraphicFramePr>
        <p:xfrm>
          <a:off x="243834" y="1402204"/>
          <a:ext cx="14122404" cy="61771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81765">
                  <a:extLst>
                    <a:ext uri="{9D8B030D-6E8A-4147-A177-3AD203B41FA5}">
                      <a16:colId xmlns:a16="http://schemas.microsoft.com/office/drawing/2014/main" val="478138980"/>
                    </a:ext>
                  </a:extLst>
                </a:gridCol>
                <a:gridCol w="4145281">
                  <a:extLst>
                    <a:ext uri="{9D8B030D-6E8A-4147-A177-3AD203B41FA5}">
                      <a16:colId xmlns:a16="http://schemas.microsoft.com/office/drawing/2014/main" val="918072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11187456"/>
                    </a:ext>
                  </a:extLst>
                </a:gridCol>
                <a:gridCol w="5547358">
                  <a:extLst>
                    <a:ext uri="{9D8B030D-6E8A-4147-A177-3AD203B41FA5}">
                      <a16:colId xmlns:a16="http://schemas.microsoft.com/office/drawing/2014/main" val="410852599"/>
                    </a:ext>
                  </a:extLst>
                </a:gridCol>
              </a:tblGrid>
              <a:tr h="10163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執行單位</a:t>
                      </a:r>
                      <a:r>
                        <a:rPr lang="en-US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/</a:t>
                      </a:r>
                      <a:r>
                        <a:rPr lang="zh-TW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工作說明</a:t>
                      </a:r>
                      <a:endParaRPr lang="zh-TW" altLang="en-US" sz="2000" b="1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國際處</a:t>
                      </a:r>
                      <a:endParaRPr lang="zh-TW" altLang="en-US" sz="2000" b="1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執行系所</a:t>
                      </a:r>
                      <a:r>
                        <a:rPr lang="en-US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/</a:t>
                      </a:r>
                      <a:r>
                        <a:rPr lang="zh-TW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計畫主持人</a:t>
                      </a:r>
                      <a:endParaRPr lang="zh-TW" altLang="en-US" sz="2000" b="1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學生</a:t>
                      </a:r>
                      <a:endParaRPr lang="zh-TW" altLang="en-US" sz="2000" b="1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797424"/>
                  </a:ext>
                </a:extLst>
              </a:tr>
              <a:tr h="516076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回國後</a:t>
                      </a:r>
                      <a:endParaRPr lang="zh-TW" altLang="en-US" sz="200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一週內請學生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填寫</a:t>
                      </a:r>
                      <a:r>
                        <a:rPr lang="zh-TW" altLang="en-US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回國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報到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單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計畫主持人、系主任、國際處簽章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200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altLang="zh-TW" sz="2000" kern="1200" dirty="0" smtClean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學生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上傳心得後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，</a:t>
                      </a:r>
                      <a:r>
                        <a:rPr lang="zh-TW" altLang="en-US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核銷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剩餘</a:t>
                      </a:r>
                      <a:r>
                        <a:rPr lang="en-US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20%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經費給學生，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並撥付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給「學海築夢」計畫主持人。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altLang="zh-TW" sz="2000" kern="1200" dirty="0" smtClean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兩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個月內完成核撥經費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兩週內請學生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填寫</a:t>
                      </a:r>
                      <a:r>
                        <a:rPr lang="zh-TW" altLang="en-US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回國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報到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單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計畫主持人、系主任簽章</a:t>
                      </a:r>
                      <a:r>
                        <a:rPr lang="en-US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200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身</a:t>
                      </a:r>
                      <a:r>
                        <a:rPr lang="zh-TW" altLang="en-US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份</a:t>
                      </a:r>
                      <a:r>
                        <a:rPr lang="zh-TW" sz="2000" kern="1200" dirty="0" smtClean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證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正反影本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學生證正反影本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存摺影本再確認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來回機票代收轉付收據正本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電子機票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來回登機證正本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簽名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endParaRPr lang="zh-TW" sz="2000" kern="1200" dirty="0">
                        <a:solidFill>
                          <a:srgbClr val="746558"/>
                        </a:solidFill>
                        <a:latin typeface="Gelasio" pitchFamily="34" charset="0"/>
                        <a:ea typeface="Gelasio" pitchFamily="34" charset="-122"/>
                        <a:cs typeface="Gelasio" pitchFamily="34" charset="-120"/>
                      </a:endParaRP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護照個人照頁面影本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護照出入境證明戳章頁面影本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28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兩週內上傳系統平台資料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-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實習心得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(1500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字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)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、相片至少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4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張；影片以</a:t>
                      </a:r>
                      <a:r>
                        <a:rPr lang="en-US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3</a:t>
                      </a:r>
                      <a:r>
                        <a:rPr lang="zh-TW" sz="2000" kern="1200" dirty="0">
                          <a:solidFill>
                            <a:srgbClr val="746558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分鐘為原則。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192805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391418" y="579542"/>
            <a:ext cx="5827236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50"/>
              </a:lnSpc>
              <a:spcAft>
                <a:spcPts val="0"/>
              </a:spcAft>
            </a:pPr>
            <a:r>
              <a:rPr lang="zh-TW" altLang="zh-TW" sz="3200" b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學海系列計畫執行</a:t>
            </a:r>
            <a:r>
              <a:rPr lang="zh-TW" altLang="zh-TW" sz="3200" b="1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說明</a:t>
            </a:r>
            <a:r>
              <a:rPr lang="en-US" altLang="zh-TW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(</a:t>
            </a:r>
            <a:r>
              <a:rPr lang="zh-TW" altLang="en-US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回國後</a:t>
            </a:r>
            <a:r>
              <a:rPr lang="en-US" altLang="zh-TW" sz="3200" b="1" dirty="0" smtClean="0">
                <a:latin typeface="Gelasio" pitchFamily="34" charset="0"/>
                <a:ea typeface="Gelasio" pitchFamily="34" charset="-122"/>
                <a:cs typeface="Gelasio" pitchFamily="34" charset="-120"/>
              </a:rPr>
              <a:t>)</a:t>
            </a:r>
            <a:endParaRPr lang="zh-TW" altLang="zh-TW" sz="3200" b="1" dirty="0">
              <a:latin typeface="Gelasio" pitchFamily="34" charset="0"/>
              <a:ea typeface="Gelasio" pitchFamily="34" charset="-122"/>
              <a:cs typeface="Gelasio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75" y="7762875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內容預留位置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49718"/>
              </p:ext>
            </p:extLst>
          </p:nvPr>
        </p:nvGraphicFramePr>
        <p:xfrm>
          <a:off x="191345" y="332657"/>
          <a:ext cx="13992014" cy="718574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72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1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262">
                <a:tc>
                  <a:txBody>
                    <a:bodyPr/>
                    <a:lstStyle/>
                    <a:p>
                      <a:pPr algn="l" rtl="0"/>
                      <a:endParaRPr lang="zh-TW" altLang="en-US" dirty="0">
                        <a:latin typeface="Salesforce Sans"/>
                        <a:ea typeface="微軟正黑體" panose="020B0604030504040204" pitchFamily="34" charset="-120"/>
                        <a:sym typeface="Salesforce San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u="none" strike="noStrike" kern="1200" baseline="0" dirty="0"/>
                        <a:t>學海飛颺</a:t>
                      </a:r>
                      <a:endParaRPr lang="zh-TW" altLang="en-US" sz="2800" dirty="0">
                        <a:latin typeface="Salesforce Sans"/>
                        <a:ea typeface="微軟正黑體" panose="020B0604030504040204" pitchFamily="34" charset="-120"/>
                        <a:sym typeface="Salesforce San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ym typeface="Salesforce Sans"/>
                        </a:rPr>
                        <a:t>學海惜珠</a:t>
                      </a:r>
                      <a:endParaRPr lang="zh-TW" altLang="en-US" sz="2800" dirty="0">
                        <a:latin typeface="Salesforce Sans"/>
                        <a:ea typeface="微軟正黑體" panose="020B0604030504040204" pitchFamily="34" charset="-120"/>
                        <a:sym typeface="Salesforce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u="none" strike="noStrike" kern="1200" baseline="0" dirty="0"/>
                        <a:t>學海築夢</a:t>
                      </a:r>
                      <a:endParaRPr lang="zh-TW" altLang="en-US" sz="2800" dirty="0">
                        <a:latin typeface="Salesforce Sans"/>
                        <a:ea typeface="微軟正黑體" panose="020B0604030504040204" pitchFamily="34" charset="-120"/>
                        <a:sym typeface="Salesforce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新南向學海築夢</a:t>
                      </a:r>
                      <a:endParaRPr lang="zh-TW" altLang="en-US" sz="2800" b="1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Salesforce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alesforce Sans"/>
                          <a:ea typeface="微軟正黑體" panose="020B0604030504040204" pitchFamily="34" charset="-120"/>
                          <a:sym typeface="Salesforce Sans"/>
                        </a:rPr>
                        <a:t>補助期限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學期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季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學年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為限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TW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未滿一學期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季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不得領取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（需取得學分）</a:t>
                      </a:r>
                      <a:endParaRPr lang="en-US" altLang="zh-TW" sz="2000" b="0" i="0" u="none" strike="noStrike" baseline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u="none" strike="noStrike" baseline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實習期間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不得少於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天，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但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赴印尼實習者，不得少於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天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不包括來回途程交通時日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，至多一學年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為限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u="none" strike="noStrik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補助額度</a:t>
                      </a:r>
                      <a:endParaRPr lang="zh-TW" altLang="en-US" sz="2000" dirty="0">
                        <a:latin typeface="Salesforce Sans"/>
                        <a:ea typeface="微軟正黑體" panose="020B0604030504040204" pitchFamily="34" charset="-120"/>
                        <a:sym typeface="Salesforce San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每人補助額度：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得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包括一張來回經濟艙機票款（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為限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得包括國外學費及生活費</a:t>
                      </a:r>
                      <a:endParaRPr lang="en-US" altLang="zh-TW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補助新臺幣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萬元以上，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萬元以下，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實際金額依核定結果予以分配。</a:t>
                      </a:r>
                      <a:endParaRPr lang="zh-TW" alt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每人補助額度：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得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包括一張來回經濟艙機票款（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為限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得包括國外學費及生活費</a:t>
                      </a:r>
                      <a:endParaRPr lang="en-US" altLang="zh-TW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實際金額依核定結果予以分配。</a:t>
                      </a:r>
                      <a:endParaRPr lang="zh-TW" alt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每人補助額度：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應包括一張來、回經濟艙機票款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為限</a:t>
                      </a:r>
                      <a:r>
                        <a:rPr lang="en-US" altLang="zh-TW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（如為實習廠商支付者，需提出廠商付款等相關憑證）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得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包括生活費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實際金額依核定結果予以分配。</a:t>
                      </a:r>
                      <a:endParaRPr lang="zh-TW" alt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計畫主持人或共同主持人之補助以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為限，生活費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最多不超過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，並以計畫期程結束前為限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得遴選他校學生，但</a:t>
                      </a:r>
                      <a:r>
                        <a:rPr lang="zh-TW" altLang="en-US" sz="2000" dirty="0"/>
                        <a:t>須提出相關甄選基準及甄選學生作業方式。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選送生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未達</a:t>
                      </a:r>
                      <a:r>
                        <a:rPr lang="en-US" altLang="zh-TW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名，不予補助計畫主持人國際來回經艙機票款及生活費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75" y="7762875"/>
            <a:ext cx="221932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9310" y="2544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altLang="zh-TW" sz="4450" dirty="0" err="1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學海築夢</a:t>
            </a:r>
            <a:r>
              <a:rPr lang="en-US" altLang="zh-TW" sz="445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~~</a:t>
            </a:r>
            <a:r>
              <a:rPr lang="zh-TW" altLang="en-US" sz="445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小叮嚀！</a:t>
            </a:r>
            <a:endParaRPr lang="en-US" altLang="zh-TW" sz="445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75" y="7681912"/>
            <a:ext cx="2219325" cy="466725"/>
          </a:xfrm>
          <a:prstGeom prst="rect">
            <a:avLst/>
          </a:prstGeom>
        </p:spPr>
      </p:pic>
      <p:graphicFrame>
        <p:nvGraphicFramePr>
          <p:cNvPr id="1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500877"/>
              </p:ext>
            </p:extLst>
          </p:nvPr>
        </p:nvGraphicFramePr>
        <p:xfrm>
          <a:off x="365760" y="1334810"/>
          <a:ext cx="13716000" cy="59397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61760">
                  <a:extLst>
                    <a:ext uri="{9D8B030D-6E8A-4147-A177-3AD203B41FA5}">
                      <a16:colId xmlns:a16="http://schemas.microsoft.com/office/drawing/2014/main" val="705633542"/>
                    </a:ext>
                  </a:extLst>
                </a:gridCol>
                <a:gridCol w="7254240">
                  <a:extLst>
                    <a:ext uri="{9D8B030D-6E8A-4147-A177-3AD203B41FA5}">
                      <a16:colId xmlns:a16="http://schemas.microsoft.com/office/drawing/2014/main" val="2117124629"/>
                    </a:ext>
                  </a:extLst>
                </a:gridCol>
              </a:tblGrid>
              <a:tr h="44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計畫主持人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選送生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172639"/>
                  </a:ext>
                </a:extLst>
              </a:tr>
              <a:tr h="656721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已取得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國外實習機構同意書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合作契約書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影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本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獲本計畫補助經費出國之選送生，不得同時領取我國政府提供之其他出國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補助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63888"/>
                  </a:ext>
                </a:extLst>
              </a:tr>
              <a:tr h="1209749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計畫主持人應於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選送生出國實習兩個星期前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，至學海系統登錄實習團員基本資料以及出返國時間，以通報各所屬駐外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機構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應於確定出國實習前，與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學校簽訂行政契約書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；準備所需文件，在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出國實習前領取</a:t>
                      </a:r>
                      <a:r>
                        <a:rPr lang="en-US" altLang="zh-CN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80%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經費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選送生購買機票時，請務必購買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經濟艙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之來回機票，並確保機票費用不會超過所領取經費之額度。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229563"/>
                  </a:ext>
                </a:extLst>
              </a:tr>
              <a:tr h="933235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若計畫主持人需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更換或新增實習機構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，請務必在選送生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出國前提出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申請及敘明理由，若未經同意擅自更換或新增，將喪失受補助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資格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最遲應於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次年十月三十一日前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辦妥出國手續，並啟程出國實習，屆時未出國者，視為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放棄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en-US" altLang="zh-TW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192723"/>
                  </a:ext>
                </a:extLst>
              </a:tr>
              <a:tr h="1209749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協助選送生辦理國外實習期間之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醫療及意外保險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，並應依當地國法令申請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合法之實習簽證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及確保符合當地國境內實習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條件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實習期間，選送學生應保有原就讀學校學籍（不可休學或退學），實習結束後應至學校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報到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違反者，學校依行政契約書規定負責追償已領補助款，並繳還至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教育部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064469"/>
                  </a:ext>
                </a:extLst>
              </a:tr>
              <a:tr h="1486263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計畫結束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後兩星期內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，上傳計畫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成果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實習結束兩星期內，請務必上傳心得，心得必須依據學海計畫所提供之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格式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撰寫，且必須附上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四張照片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以上，以及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繳交短片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至學海系統（短片以三分鐘為原則）。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確認心得上傳無誤後，</a:t>
                      </a:r>
                      <a:r>
                        <a:rPr lang="zh-CN" altLang="en-US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核撥</a:t>
                      </a:r>
                      <a:r>
                        <a:rPr lang="en-US" altLang="zh-CN" sz="16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20%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經費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67089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806375"/>
              </p:ext>
            </p:extLst>
          </p:nvPr>
        </p:nvGraphicFramePr>
        <p:xfrm>
          <a:off x="253999" y="458509"/>
          <a:ext cx="14010641" cy="699893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10641">
                  <a:extLst>
                    <a:ext uri="{9D8B030D-6E8A-4147-A177-3AD203B41FA5}">
                      <a16:colId xmlns:a16="http://schemas.microsoft.com/office/drawing/2014/main" val="2117124629"/>
                    </a:ext>
                  </a:extLst>
                </a:gridCol>
              </a:tblGrid>
              <a:tr h="5630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選送生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172639"/>
                  </a:ext>
                </a:extLst>
              </a:tr>
              <a:tr h="223517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購買機票時，請確認：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需具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學校統編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52753579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；買受人：嶺東科技大學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若委託旅行社購買，其購買證明為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代收轉付收據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，該收據需具備學校統編及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買受人、選送生姓名、機票價錢以及出發地及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目的地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若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自行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購票</a:t>
                      </a:r>
                      <a:r>
                        <a:rPr lang="en-US" altLang="zh-CN" sz="20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不建議</a:t>
                      </a:r>
                      <a:r>
                        <a:rPr lang="en-US" altLang="zh-CN" sz="20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CN" altLang="en-US" sz="20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請務必準備航空公司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購票收據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價格證明（信用卡刷卡帳單，需附上新台幣刷卡明細）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匯款單等可證明確實付款之單據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，若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購買證明上之匯率為外幣，請附上購買當日之歷史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匯率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63888"/>
                  </a:ext>
                </a:extLst>
              </a:tr>
              <a:tr h="1232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核銷所需資料：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務必保留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登機證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以及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電子機票</a:t>
                      </a:r>
                      <a:endParaRPr lang="en-US" altLang="zh-CN" sz="2000" kern="1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護照出入境證明證明戳章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頁面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229563"/>
                  </a:ext>
                </a:extLst>
              </a:tr>
              <a:tr h="1533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學海計畫機票補助準則：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一趟來回經濟艙機票，期間若選送生自行購買機票進行其他行程，不在學海計畫之補助範圍內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請務必確認出發地與目的地，選送生返台時出發地必須是實習機構所在之國家，切勿從其他國家返回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若選送生所購買之機票，包含轉機之形成，請務必保留所有與形成有關的票根或搭乘證明，以利後續核銷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192723"/>
                  </a:ext>
                </a:extLst>
              </a:tr>
              <a:tr h="1434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心得注意事項：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依據學海計畫所提供之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格式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撰寫，並附上</a:t>
                      </a:r>
                      <a:r>
                        <a:rPr lang="en-US" altLang="zh-CN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CN" altLang="en-US" sz="20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張照片以上</a:t>
                      </a:r>
                      <a:endParaRPr lang="en-US" altLang="zh-CN" sz="2000" kern="1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若照片中包含客人、學員或參加人員之肖像，請務必修正以維護其個資及肖像權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06446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</TotalTime>
  <Words>1569</Words>
  <Application>Microsoft Office PowerPoint</Application>
  <PresentationFormat>自訂</PresentationFormat>
  <Paragraphs>168</Paragraphs>
  <Slides>10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Salesforce Sans</vt:lpstr>
      <vt:lpstr>標楷體</vt:lpstr>
      <vt:lpstr>Gelasio Semi Bold</vt:lpstr>
      <vt:lpstr>Calibri Light</vt:lpstr>
      <vt:lpstr>Calibri</vt:lpstr>
      <vt:lpstr>Gelasio</vt:lpstr>
      <vt:lpstr>新細明體</vt:lpstr>
      <vt:lpstr>微軟正黑體</vt:lpstr>
      <vt:lpstr>Arial</vt:lpstr>
      <vt:lpstr>Office Theme</vt:lpstr>
      <vt:lpstr>PowerPoint 簡報</vt:lpstr>
      <vt:lpstr>申請時程</vt:lpstr>
      <vt:lpstr>學海計畫類型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HUNGYI SHEN</cp:lastModifiedBy>
  <cp:revision>42</cp:revision>
  <dcterms:created xsi:type="dcterms:W3CDTF">2025-06-05T01:59:25Z</dcterms:created>
  <dcterms:modified xsi:type="dcterms:W3CDTF">2025-07-10T07:01:17Z</dcterms:modified>
</cp:coreProperties>
</file>